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29"/>
  </p:handoutMasterIdLst>
  <p:sldIdLst>
    <p:sldId id="325" r:id="rId2"/>
    <p:sldId id="308" r:id="rId3"/>
    <p:sldId id="307" r:id="rId4"/>
    <p:sldId id="313" r:id="rId5"/>
    <p:sldId id="319" r:id="rId6"/>
    <p:sldId id="320" r:id="rId7"/>
    <p:sldId id="321" r:id="rId8"/>
    <p:sldId id="322" r:id="rId9"/>
    <p:sldId id="256" r:id="rId10"/>
    <p:sldId id="257" r:id="rId11"/>
    <p:sldId id="259" r:id="rId12"/>
    <p:sldId id="324" r:id="rId13"/>
    <p:sldId id="326" r:id="rId14"/>
    <p:sldId id="309" r:id="rId15"/>
    <p:sldId id="310" r:id="rId16"/>
    <p:sldId id="312" r:id="rId17"/>
    <p:sldId id="314" r:id="rId18"/>
    <p:sldId id="311" r:id="rId19"/>
    <p:sldId id="316" r:id="rId20"/>
    <p:sldId id="317" r:id="rId21"/>
    <p:sldId id="318" r:id="rId22"/>
    <p:sldId id="323" r:id="rId23"/>
    <p:sldId id="315" r:id="rId24"/>
    <p:sldId id="327" r:id="rId25"/>
    <p:sldId id="328" r:id="rId26"/>
    <p:sldId id="329" r:id="rId27"/>
    <p:sldId id="330" r:id="rId28"/>
  </p:sldIdLst>
  <p:sldSz cx="15544800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DF683A-3458-40A2-993B-5DE8B8FD9B39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3200">
              <a:latin typeface="#9Slide03 AmpleSoft Bold" panose="02000000000000000000" pitchFamily="2" charset="0"/>
            </a:rPr>
            <a:t>Nhà giáo tiêu biểu tỉnh Hưng Yên tham dự Đại hội Thi đua Yêu nước toàn quốc lần thứ X năm 2020 tại Thủ đô Hà Nội</a:t>
          </a:r>
        </a:p>
      </dgm:t>
    </dgm:pt>
    <dgm:pt modelId="{495F450F-3A44-4356-8987-1A3A69698B40}" type="parTrans" cxnId="{9F810FA2-7B52-4193-9AD9-E4FA1A334B7C}">
      <dgm:prSet/>
      <dgm:spPr/>
      <dgm:t>
        <a:bodyPr/>
        <a:lstStyle/>
        <a:p>
          <a:endParaRPr lang="en-US"/>
        </a:p>
      </dgm:t>
    </dgm:pt>
    <dgm:pt modelId="{98ED4577-17A8-4191-8CD4-2D3FFDECB16C}" type="sibTrans" cxnId="{9F810FA2-7B52-4193-9AD9-E4FA1A334B7C}">
      <dgm:prSet/>
      <dgm:spPr/>
      <dgm:t>
        <a:bodyPr/>
        <a:lstStyle/>
        <a:p>
          <a:endParaRPr lang="en-US"/>
        </a:p>
      </dgm:t>
    </dgm:pt>
    <dgm:pt modelId="{3DDC1DDF-5EB3-4186-9325-199B1C98BE50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3200" dirty="0" err="1">
              <a:latin typeface="#9Slide03 AmpleSoft Bold" panose="02000000000000000000" pitchFamily="2" charset="0"/>
            </a:rPr>
            <a:t>Bồi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dưỡng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học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sinh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tham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gia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kỳ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thi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HSG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cấp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tỉnh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đạt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>
              <a:solidFill>
                <a:schemeClr val="bg1"/>
              </a:solidFill>
              <a:latin typeface="#9Slide03 AmpleSoft Bold" panose="02000000000000000000" pitchFamily="2" charset="0"/>
            </a:rPr>
            <a:t>01 </a:t>
          </a:r>
          <a:r>
            <a:rPr lang="en-US" sz="3200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sz="3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200" dirty="0" err="1">
              <a:solidFill>
                <a:schemeClr val="bg1"/>
              </a:solidFill>
              <a:latin typeface="#9Slide03 AmpleSoft Bold" panose="02000000000000000000" pitchFamily="2" charset="0"/>
            </a:rPr>
            <a:t>Nhì</a:t>
          </a:r>
          <a:r>
            <a:rPr lang="en-US" sz="3200" dirty="0">
              <a:latin typeface="#9Slide03 AmpleSoft Bold" panose="02000000000000000000" pitchFamily="2" charset="0"/>
            </a:rPr>
            <a:t>, </a:t>
          </a:r>
          <a:r>
            <a:rPr lang="en-US" sz="3200" dirty="0">
              <a:solidFill>
                <a:schemeClr val="bg1"/>
              </a:solidFill>
              <a:latin typeface="#9Slide03 AmpleSoft Bold" panose="02000000000000000000" pitchFamily="2" charset="0"/>
            </a:rPr>
            <a:t>05 </a:t>
          </a:r>
          <a:r>
            <a:rPr lang="en-US" sz="3200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sz="3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200" dirty="0">
              <a:latin typeface="#9Slide03 AmpleSoft Bold" panose="02000000000000000000" pitchFamily="2" charset="0"/>
            </a:rPr>
            <a:t>Olympic </a:t>
          </a:r>
          <a:r>
            <a:rPr lang="en-US" sz="3200" dirty="0" err="1">
              <a:latin typeface="#9Slide03 AmpleSoft Bold" panose="02000000000000000000" pitchFamily="2" charset="0"/>
            </a:rPr>
            <a:t>Tiếng</a:t>
          </a:r>
          <a:r>
            <a:rPr lang="en-US" sz="3200" dirty="0">
              <a:latin typeface="#9Slide03 AmpleSoft Bold" panose="02000000000000000000" pitchFamily="2" charset="0"/>
            </a:rPr>
            <a:t> Anh </a:t>
          </a:r>
          <a:r>
            <a:rPr lang="en-US" sz="3200" dirty="0" err="1">
              <a:latin typeface="#9Slide03 AmpleSoft Bold" panose="02000000000000000000" pitchFamily="2" charset="0"/>
            </a:rPr>
            <a:t>trên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Intenet</a:t>
          </a:r>
          <a:r>
            <a:rPr lang="en-US" sz="3200" dirty="0">
              <a:latin typeface="#9Slide03 AmpleSoft Bold" panose="02000000000000000000" pitchFamily="2" charset="0"/>
            </a:rPr>
            <a:t> (01 </a:t>
          </a:r>
          <a:r>
            <a:rPr lang="en-US" sz="3200" dirty="0" err="1">
              <a:latin typeface="#9Slide03 AmpleSoft Bold" panose="02000000000000000000" pitchFamily="2" charset="0"/>
            </a:rPr>
            <a:t>giải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Nhất</a:t>
          </a:r>
          <a:r>
            <a:rPr lang="en-US" sz="3200" dirty="0">
              <a:latin typeface="#9Slide03 AmpleSoft Bold" panose="02000000000000000000" pitchFamily="2" charset="0"/>
            </a:rPr>
            <a:t>, 04 </a:t>
          </a:r>
          <a:r>
            <a:rPr lang="en-US" sz="3200" dirty="0" err="1">
              <a:latin typeface="#9Slide03 AmpleSoft Bold" panose="02000000000000000000" pitchFamily="2" charset="0"/>
            </a:rPr>
            <a:t>giải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Khuyến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khích</a:t>
          </a:r>
          <a:r>
            <a:rPr lang="en-US" sz="3200" dirty="0">
              <a:latin typeface="#9Slide03 AmpleSoft Bold" panose="02000000000000000000" pitchFamily="2" charset="0"/>
            </a:rPr>
            <a:t>, 01 </a:t>
          </a:r>
          <a:r>
            <a:rPr lang="en-US" sz="3200" dirty="0" err="1">
              <a:latin typeface="#9Slide03 AmpleSoft Bold" panose="02000000000000000000" pitchFamily="2" charset="0"/>
            </a:rPr>
            <a:t>giải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Khuyến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khích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cấp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Quốc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gia</a:t>
          </a:r>
          <a:r>
            <a:rPr lang="en-US" sz="3200" dirty="0">
              <a:latin typeface="#9Slide03 AmpleSoft Bold" panose="02000000000000000000" pitchFamily="2" charset="0"/>
            </a:rPr>
            <a:t>)</a:t>
          </a:r>
        </a:p>
      </dgm:t>
    </dgm:pt>
    <dgm:pt modelId="{C9CEE14C-9DFC-41DF-9E0D-E9F9331B18DD}" type="parTrans" cxnId="{F8A4EF79-A1CC-4468-ADAD-47BCB1FA728F}">
      <dgm:prSet/>
      <dgm:spPr/>
      <dgm:t>
        <a:bodyPr/>
        <a:lstStyle/>
        <a:p>
          <a:endParaRPr lang="en-US"/>
        </a:p>
      </dgm:t>
    </dgm:pt>
    <dgm:pt modelId="{E71F9486-D616-4CD9-B9EC-52CCF5AF31E8}" type="sibTrans" cxnId="{F8A4EF79-A1CC-4468-ADAD-47BCB1FA728F}">
      <dgm:prSet/>
      <dgm:spPr/>
      <dgm:t>
        <a:bodyPr/>
        <a:lstStyle/>
        <a:p>
          <a:endParaRPr lang="en-US"/>
        </a:p>
      </dgm:t>
    </dgm:pt>
    <dgm:pt modelId="{5858B9DD-AB19-4E45-9CC0-668A21E7C7C1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3200">
              <a:latin typeface="#9Slide03 AmpleSoft Bold" panose="02000000000000000000" pitchFamily="2" charset="0"/>
            </a:rPr>
            <a:t>Bằng khen của TW Đoàn TNCS Hồ Chí Minh và giải thưởng “Thanh niên sống đẹp” năm 2020 </a:t>
          </a:r>
        </a:p>
      </dgm:t>
    </dgm:pt>
    <dgm:pt modelId="{71161744-02A8-4D09-93EB-97EF3E6455CA}" type="parTrans" cxnId="{8F79DA7F-EB47-4A8C-BF43-D1276F3B5535}">
      <dgm:prSet/>
      <dgm:spPr/>
      <dgm:t>
        <a:bodyPr/>
        <a:lstStyle/>
        <a:p>
          <a:endParaRPr lang="en-US"/>
        </a:p>
      </dgm:t>
    </dgm:pt>
    <dgm:pt modelId="{552F767C-ED7E-46D8-ABC4-347DEE1F73A6}" type="sibTrans" cxnId="{8F79DA7F-EB47-4A8C-BF43-D1276F3B5535}">
      <dgm:prSet/>
      <dgm:spPr/>
      <dgm:t>
        <a:bodyPr/>
        <a:lstStyle/>
        <a:p>
          <a:endParaRPr lang="en-US"/>
        </a:p>
      </dgm:t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5CBD5A9D-A8D2-4FE3-9A3D-728B056656EF}" type="pres">
      <dgm:prSet presAssocID="{3DDC1DDF-5EB3-4186-9325-199B1C98BE50}" presName="parentText" presStyleLbl="node1" presStyleIdx="0" presStyleCnt="3" custScaleY="123403" custLinFactY="2462" custLinFactNeighborY="100000">
        <dgm:presLayoutVars>
          <dgm:chMax val="0"/>
          <dgm:bulletEnabled val="1"/>
        </dgm:presLayoutVars>
      </dgm:prSet>
      <dgm:spPr/>
    </dgm:pt>
    <dgm:pt modelId="{D1673412-EBF6-49BE-BC4C-AFDE0923F479}" type="pres">
      <dgm:prSet presAssocID="{E71F9486-D616-4CD9-B9EC-52CCF5AF31E8}" presName="spacer" presStyleCnt="0"/>
      <dgm:spPr/>
    </dgm:pt>
    <dgm:pt modelId="{DEC6827C-16E1-467B-BC0A-ED4881FE1E29}" type="pres">
      <dgm:prSet presAssocID="{05DF683A-3458-40A2-993B-5DE8B8FD9B39}" presName="parentText" presStyleLbl="node1" presStyleIdx="1" presStyleCnt="3" custLinFactY="799" custLinFactNeighborY="100000">
        <dgm:presLayoutVars>
          <dgm:chMax val="0"/>
          <dgm:bulletEnabled val="1"/>
        </dgm:presLayoutVars>
      </dgm:prSet>
      <dgm:spPr/>
    </dgm:pt>
    <dgm:pt modelId="{579B5E87-31B3-440C-9203-488B142AF02E}" type="pres">
      <dgm:prSet presAssocID="{98ED4577-17A8-4191-8CD4-2D3FFDECB16C}" presName="spacer" presStyleCnt="0"/>
      <dgm:spPr/>
    </dgm:pt>
    <dgm:pt modelId="{5DD1833E-1069-4C50-AFDB-9E676A8778DF}" type="pres">
      <dgm:prSet presAssocID="{5858B9DD-AB19-4E45-9CC0-668A21E7C7C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A588622-40B1-4852-BA27-675DC0C6EAB1}" type="presOf" srcId="{3DDC1DDF-5EB3-4186-9325-199B1C98BE50}" destId="{5CBD5A9D-A8D2-4FE3-9A3D-728B056656EF}" srcOrd="0" destOrd="0" presId="urn:microsoft.com/office/officeart/2005/8/layout/vList2"/>
    <dgm:cxn modelId="{F8A4EF79-A1CC-4468-ADAD-47BCB1FA728F}" srcId="{C96262F6-6C4E-4A5B-9403-D21C92157066}" destId="{3DDC1DDF-5EB3-4186-9325-199B1C98BE50}" srcOrd="0" destOrd="0" parTransId="{C9CEE14C-9DFC-41DF-9E0D-E9F9331B18DD}" sibTransId="{E71F9486-D616-4CD9-B9EC-52CCF5AF31E8}"/>
    <dgm:cxn modelId="{8F79DA7F-EB47-4A8C-BF43-D1276F3B5535}" srcId="{C96262F6-6C4E-4A5B-9403-D21C92157066}" destId="{5858B9DD-AB19-4E45-9CC0-668A21E7C7C1}" srcOrd="2" destOrd="0" parTransId="{71161744-02A8-4D09-93EB-97EF3E6455CA}" sibTransId="{552F767C-ED7E-46D8-ABC4-347DEE1F73A6}"/>
    <dgm:cxn modelId="{9F810FA2-7B52-4193-9AD9-E4FA1A334B7C}" srcId="{C96262F6-6C4E-4A5B-9403-D21C92157066}" destId="{05DF683A-3458-40A2-993B-5DE8B8FD9B39}" srcOrd="1" destOrd="0" parTransId="{495F450F-3A44-4356-8987-1A3A69698B40}" sibTransId="{98ED4577-17A8-4191-8CD4-2D3FFDECB16C}"/>
    <dgm:cxn modelId="{894C83C2-DAEE-4E9F-BF03-44DCF7665C74}" type="presOf" srcId="{5858B9DD-AB19-4E45-9CC0-668A21E7C7C1}" destId="{5DD1833E-1069-4C50-AFDB-9E676A8778DF}" srcOrd="0" destOrd="0" presId="urn:microsoft.com/office/officeart/2005/8/layout/vList2"/>
    <dgm:cxn modelId="{1FF92BDB-8984-4720-9F80-2424B4B468F7}" type="presOf" srcId="{05DF683A-3458-40A2-993B-5DE8B8FD9B39}" destId="{DEC6827C-16E1-467B-BC0A-ED4881FE1E29}" srcOrd="0" destOrd="0" presId="urn:microsoft.com/office/officeart/2005/8/layout/vList2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599D972E-7717-4297-A5E4-AF7F66BFFF46}" type="presParOf" srcId="{497535D2-500C-4EDF-AA6B-566A7C82D71E}" destId="{5CBD5A9D-A8D2-4FE3-9A3D-728B056656EF}" srcOrd="0" destOrd="0" presId="urn:microsoft.com/office/officeart/2005/8/layout/vList2"/>
    <dgm:cxn modelId="{46B03FB1-DAEC-495D-BC90-AA005F127E74}" type="presParOf" srcId="{497535D2-500C-4EDF-AA6B-566A7C82D71E}" destId="{D1673412-EBF6-49BE-BC4C-AFDE0923F479}" srcOrd="1" destOrd="0" presId="urn:microsoft.com/office/officeart/2005/8/layout/vList2"/>
    <dgm:cxn modelId="{02F15982-79AF-47B9-978A-E0E9BFFC8729}" type="presParOf" srcId="{497535D2-500C-4EDF-AA6B-566A7C82D71E}" destId="{DEC6827C-16E1-467B-BC0A-ED4881FE1E29}" srcOrd="2" destOrd="0" presId="urn:microsoft.com/office/officeart/2005/8/layout/vList2"/>
    <dgm:cxn modelId="{E0E4A881-E4EB-4573-85F1-6D1647FD46BE}" type="presParOf" srcId="{497535D2-500C-4EDF-AA6B-566A7C82D71E}" destId="{579B5E87-31B3-440C-9203-488B142AF02E}" srcOrd="3" destOrd="0" presId="urn:microsoft.com/office/officeart/2005/8/layout/vList2"/>
    <dgm:cxn modelId="{45B3825A-7408-4F55-ACA0-C79E21F942FE}" type="presParOf" srcId="{497535D2-500C-4EDF-AA6B-566A7C82D71E}" destId="{5DD1833E-1069-4C50-AFDB-9E676A8778D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2BB0DDD-BCDD-43C7-9BEC-4E9AB8F9221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719B73-650C-4613-844A-253E24BA4FC1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vi-VN" sz="3300">
              <a:latin typeface="#9Slide03 AmpleSoft Bold" panose="02000000000000000000" pitchFamily="2" charset="0"/>
            </a:rPr>
            <a:t>Chiến sỹ thi đua cấp cơ sở </a:t>
          </a:r>
          <a:endParaRPr lang="en-US" sz="3300">
            <a:latin typeface="#9Slide03 AmpleSoft Bold" panose="02000000000000000000" pitchFamily="2" charset="0"/>
          </a:endParaRPr>
        </a:p>
      </dgm:t>
    </dgm:pt>
    <dgm:pt modelId="{A85D2A7D-17E7-4AED-9163-C0AD826E4415}" type="parTrans" cxnId="{B1680000-355E-4BC9-B589-BD240AD8E50D}">
      <dgm:prSet/>
      <dgm:spPr/>
      <dgm:t>
        <a:bodyPr/>
        <a:lstStyle/>
        <a:p>
          <a:endParaRPr lang="en-US"/>
        </a:p>
      </dgm:t>
    </dgm:pt>
    <dgm:pt modelId="{8910EF70-2E6B-49FB-8913-20E6409E4426}" type="sibTrans" cxnId="{B1680000-355E-4BC9-B589-BD240AD8E50D}">
      <dgm:prSet/>
      <dgm:spPr/>
      <dgm:t>
        <a:bodyPr/>
        <a:lstStyle/>
        <a:p>
          <a:endParaRPr lang="en-US"/>
        </a:p>
      </dgm:t>
    </dgm:pt>
    <dgm:pt modelId="{637EAFA6-186F-4D64-AABA-0D51DA18E14F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vi-VN" sz="3300" dirty="0">
              <a:latin typeface="#9Slide03 AmpleSoft Bold" panose="02000000000000000000" pitchFamily="2" charset="0"/>
            </a:rPr>
            <a:t>Bồi dưỡng </a:t>
          </a:r>
          <a:r>
            <a:rPr lang="en-US" sz="3300" dirty="0" err="1">
              <a:latin typeface="#9Slide03 AmpleSoft Bold" panose="02000000000000000000" pitchFamily="2" charset="0"/>
            </a:rPr>
            <a:t>học</a:t>
          </a:r>
          <a:r>
            <a:rPr lang="en-US" sz="3300" dirty="0">
              <a:latin typeface="#9Slide03 AmpleSoft Bold" panose="02000000000000000000" pitchFamily="2" charset="0"/>
            </a:rPr>
            <a:t> </a:t>
          </a:r>
          <a:r>
            <a:rPr lang="en-US" sz="3300" dirty="0" err="1">
              <a:latin typeface="#9Slide03 AmpleSoft Bold" panose="02000000000000000000" pitchFamily="2" charset="0"/>
            </a:rPr>
            <a:t>sinh</a:t>
          </a:r>
          <a:r>
            <a:rPr lang="en-US" sz="3300" dirty="0">
              <a:latin typeface="#9Slide03 AmpleSoft Bold" panose="02000000000000000000" pitchFamily="2" charset="0"/>
            </a:rPr>
            <a:t> </a:t>
          </a:r>
          <a:r>
            <a:rPr lang="en-US" sz="3300" dirty="0" err="1">
              <a:latin typeface="#9Slide03 AmpleSoft Bold" panose="02000000000000000000" pitchFamily="2" charset="0"/>
            </a:rPr>
            <a:t>tham</a:t>
          </a:r>
          <a:r>
            <a:rPr lang="en-US" sz="3300" dirty="0">
              <a:latin typeface="#9Slide03 AmpleSoft Bold" panose="02000000000000000000" pitchFamily="2" charset="0"/>
            </a:rPr>
            <a:t> </a:t>
          </a:r>
          <a:r>
            <a:rPr lang="en-US" sz="3300" dirty="0" err="1">
              <a:latin typeface="#9Slide03 AmpleSoft Bold" panose="02000000000000000000" pitchFamily="2" charset="0"/>
            </a:rPr>
            <a:t>gia</a:t>
          </a:r>
          <a:r>
            <a:rPr lang="en-US" sz="3300" dirty="0">
              <a:latin typeface="#9Slide03 AmpleSoft Bold" panose="02000000000000000000" pitchFamily="2" charset="0"/>
            </a:rPr>
            <a:t> </a:t>
          </a:r>
          <a:r>
            <a:rPr lang="en-US" sz="3300" dirty="0" err="1">
              <a:latin typeface="#9Slide03 AmpleSoft Bold" panose="02000000000000000000" pitchFamily="2" charset="0"/>
            </a:rPr>
            <a:t>kỳ</a:t>
          </a:r>
          <a:r>
            <a:rPr lang="en-US" sz="3300" dirty="0">
              <a:latin typeface="#9Slide03 AmpleSoft Bold" panose="02000000000000000000" pitchFamily="2" charset="0"/>
            </a:rPr>
            <a:t> </a:t>
          </a:r>
          <a:r>
            <a:rPr lang="en-US" sz="3300" dirty="0" err="1">
              <a:latin typeface="#9Slide03 AmpleSoft Bold" panose="02000000000000000000" pitchFamily="2" charset="0"/>
            </a:rPr>
            <a:t>thi</a:t>
          </a:r>
          <a:r>
            <a:rPr lang="en-US" sz="3300" dirty="0">
              <a:latin typeface="#9Slide03 AmpleSoft Bold" panose="02000000000000000000" pitchFamily="2" charset="0"/>
            </a:rPr>
            <a:t> </a:t>
          </a:r>
          <a:r>
            <a:rPr lang="en-US" sz="3300" dirty="0" err="1">
              <a:latin typeface="#9Slide03 AmpleSoft Bold" panose="02000000000000000000" pitchFamily="2" charset="0"/>
            </a:rPr>
            <a:t>HSG</a:t>
          </a:r>
          <a:r>
            <a:rPr lang="en-US" sz="3300" dirty="0">
              <a:latin typeface="#9Slide03 AmpleSoft Bold" panose="02000000000000000000" pitchFamily="2" charset="0"/>
            </a:rPr>
            <a:t> </a:t>
          </a:r>
          <a:r>
            <a:rPr lang="en-US" sz="3300" dirty="0" err="1">
              <a:latin typeface="#9Slide03 AmpleSoft Bold" panose="02000000000000000000" pitchFamily="2" charset="0"/>
            </a:rPr>
            <a:t>cấp</a:t>
          </a:r>
          <a:r>
            <a:rPr lang="en-US" sz="3300" dirty="0">
              <a:latin typeface="#9Slide03 AmpleSoft Bold" panose="02000000000000000000" pitchFamily="2" charset="0"/>
            </a:rPr>
            <a:t> </a:t>
          </a:r>
          <a:r>
            <a:rPr lang="en-US" sz="3300" dirty="0" err="1">
              <a:latin typeface="#9Slide03 AmpleSoft Bold" panose="02000000000000000000" pitchFamily="2" charset="0"/>
            </a:rPr>
            <a:t>tỉnh</a:t>
          </a:r>
          <a:r>
            <a:rPr lang="vi-VN" sz="3300" dirty="0">
              <a:latin typeface="#9Slide03 AmpleSoft Bold" panose="02000000000000000000" pitchFamily="2" charset="0"/>
            </a:rPr>
            <a:t> đạt </a:t>
          </a:r>
          <a:r>
            <a:rPr lang="en-US" sz="3300" dirty="0">
              <a:latin typeface="#9Slide03 AmpleSoft Bold" panose="02000000000000000000" pitchFamily="2" charset="0"/>
            </a:rPr>
            <a:t>0</a:t>
          </a:r>
          <a:r>
            <a:rPr lang="vi-VN" sz="3300" dirty="0">
              <a:latin typeface="#9Slide03 AmpleSoft Bold" panose="02000000000000000000" pitchFamily="2" charset="0"/>
            </a:rPr>
            <a:t>1 giải Ba môn Toán  </a:t>
          </a:r>
          <a:endParaRPr lang="en-US" sz="3300" dirty="0">
            <a:latin typeface="#9Slide03 AmpleSoft Bold" panose="02000000000000000000" pitchFamily="2" charset="0"/>
          </a:endParaRPr>
        </a:p>
      </dgm:t>
    </dgm:pt>
    <dgm:pt modelId="{CA59349C-3A58-4E53-B6DF-9F72B715B96D}" type="parTrans" cxnId="{F407A9AB-F5DC-476A-8F27-0C01374290C0}">
      <dgm:prSet/>
      <dgm:spPr/>
      <dgm:t>
        <a:bodyPr/>
        <a:lstStyle/>
        <a:p>
          <a:endParaRPr lang="en-US"/>
        </a:p>
      </dgm:t>
    </dgm:pt>
    <dgm:pt modelId="{E9AAFA3A-8209-437F-94E3-16F8ABF670F0}" type="sibTrans" cxnId="{F407A9AB-F5DC-476A-8F27-0C01374290C0}">
      <dgm:prSet/>
      <dgm:spPr/>
      <dgm:t>
        <a:bodyPr/>
        <a:lstStyle/>
        <a:p>
          <a:endParaRPr lang="en-US"/>
        </a:p>
      </dgm:t>
    </dgm:pt>
    <dgm:pt modelId="{4897FAA8-38F2-4919-9DA5-6C74CFE96195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vi-VN" sz="3300" dirty="0">
              <a:latin typeface="#9Slide03 AmpleSoft Bold" panose="02000000000000000000" pitchFamily="2" charset="0"/>
            </a:rPr>
            <a:t>Giấy </a:t>
          </a:r>
          <a:r>
            <a:rPr lang="en-US" sz="3300" dirty="0">
              <a:latin typeface="#9Slide03 AmpleSoft Bold" panose="02000000000000000000" pitchFamily="2" charset="0"/>
            </a:rPr>
            <a:t>k</a:t>
          </a:r>
          <a:r>
            <a:rPr lang="vi-VN" sz="3300" dirty="0">
              <a:latin typeface="#9Slide03 AmpleSoft Bold" panose="02000000000000000000" pitchFamily="2" charset="0"/>
            </a:rPr>
            <a:t>hen </a:t>
          </a:r>
          <a:r>
            <a:rPr lang="en-US" sz="3300" dirty="0" err="1">
              <a:latin typeface="#9Slide03 AmpleSoft Bold" panose="02000000000000000000" pitchFamily="2" charset="0"/>
            </a:rPr>
            <a:t>của</a:t>
          </a:r>
          <a:r>
            <a:rPr lang="en-US" sz="3300" dirty="0">
              <a:latin typeface="#9Slide03 AmpleSoft Bold" panose="02000000000000000000" pitchFamily="2" charset="0"/>
            </a:rPr>
            <a:t> </a:t>
          </a:r>
          <a:r>
            <a:rPr lang="vi-VN" sz="3300" dirty="0">
              <a:latin typeface="#9Slide03 AmpleSoft Bold" panose="02000000000000000000" pitchFamily="2" charset="0"/>
            </a:rPr>
            <a:t>BTV Huyện </a:t>
          </a:r>
          <a:r>
            <a:rPr lang="en-US" sz="3300" dirty="0">
              <a:latin typeface="#9Slide03 AmpleSoft Bold" panose="02000000000000000000" pitchFamily="2" charset="0"/>
            </a:rPr>
            <a:t>ủ</a:t>
          </a:r>
          <a:r>
            <a:rPr lang="vi-VN" sz="3300" dirty="0">
              <a:latin typeface="#9Slide03 AmpleSoft Bold" panose="02000000000000000000" pitchFamily="2" charset="0"/>
            </a:rPr>
            <a:t>y Kim Động trong việc thực hiện Chỉ thị 05 của Bộ Chính trị</a:t>
          </a:r>
          <a:endParaRPr lang="en-US" sz="3300" dirty="0">
            <a:latin typeface="#9Slide03 AmpleSoft Bold" panose="02000000000000000000" pitchFamily="2" charset="0"/>
          </a:endParaRPr>
        </a:p>
      </dgm:t>
    </dgm:pt>
    <dgm:pt modelId="{3D4BBD95-4A92-4A16-9463-D62F5B8875D6}" type="parTrans" cxnId="{4BAE0717-500E-4355-8567-5E52C96B47E5}">
      <dgm:prSet/>
      <dgm:spPr/>
      <dgm:t>
        <a:bodyPr/>
        <a:lstStyle/>
        <a:p>
          <a:endParaRPr lang="en-US"/>
        </a:p>
      </dgm:t>
    </dgm:pt>
    <dgm:pt modelId="{72273FB7-F308-401E-9E7C-501108B9E09A}" type="sibTrans" cxnId="{4BAE0717-500E-4355-8567-5E52C96B47E5}">
      <dgm:prSet/>
      <dgm:spPr/>
      <dgm:t>
        <a:bodyPr/>
        <a:lstStyle/>
        <a:p>
          <a:endParaRPr lang="en-US"/>
        </a:p>
      </dgm:t>
    </dgm:pt>
    <dgm:pt modelId="{CE26A7DD-F2B4-4B01-A4B9-CD9312D8084B}" type="pres">
      <dgm:prSet presAssocID="{12BB0DDD-BCDD-43C7-9BEC-4E9AB8F92215}" presName="linear" presStyleCnt="0">
        <dgm:presLayoutVars>
          <dgm:animLvl val="lvl"/>
          <dgm:resizeHandles val="exact"/>
        </dgm:presLayoutVars>
      </dgm:prSet>
      <dgm:spPr/>
    </dgm:pt>
    <dgm:pt modelId="{F2B9EC10-1800-4AD4-804F-21392FD25BFB}" type="pres">
      <dgm:prSet presAssocID="{C8719B73-650C-4613-844A-253E24BA4FC1}" presName="parentText" presStyleLbl="node1" presStyleIdx="0" presStyleCnt="3" custScaleY="121350" custLinFactNeighborX="-594" custLinFactNeighborY="89173">
        <dgm:presLayoutVars>
          <dgm:chMax val="0"/>
          <dgm:bulletEnabled val="1"/>
        </dgm:presLayoutVars>
      </dgm:prSet>
      <dgm:spPr/>
    </dgm:pt>
    <dgm:pt modelId="{DDD9AC21-59F6-43C9-AC0F-B23F0A277492}" type="pres">
      <dgm:prSet presAssocID="{8910EF70-2E6B-49FB-8913-20E6409E4426}" presName="spacer" presStyleCnt="0"/>
      <dgm:spPr/>
    </dgm:pt>
    <dgm:pt modelId="{1421D762-0500-4D88-8CEA-0772959D0441}" type="pres">
      <dgm:prSet presAssocID="{637EAFA6-186F-4D64-AABA-0D51DA18E14F}" presName="parentText" presStyleLbl="node1" presStyleIdx="1" presStyleCnt="3" custScaleY="145218" custLinFactNeighborX="-164" custLinFactNeighborY="33576">
        <dgm:presLayoutVars>
          <dgm:chMax val="0"/>
          <dgm:bulletEnabled val="1"/>
        </dgm:presLayoutVars>
      </dgm:prSet>
      <dgm:spPr/>
    </dgm:pt>
    <dgm:pt modelId="{29D0523E-366E-43C1-8A39-BE15D47F944D}" type="pres">
      <dgm:prSet presAssocID="{E9AAFA3A-8209-437F-94E3-16F8ABF670F0}" presName="spacer" presStyleCnt="0"/>
      <dgm:spPr/>
    </dgm:pt>
    <dgm:pt modelId="{21BB4C22-099F-47DD-B509-2966A20E7EDB}" type="pres">
      <dgm:prSet presAssocID="{4897FAA8-38F2-4919-9DA5-6C74CFE96195}" presName="parentText" presStyleLbl="node1" presStyleIdx="2" presStyleCnt="3" custScaleY="145003" custLinFactNeighborX="-1662" custLinFactNeighborY="-44375">
        <dgm:presLayoutVars>
          <dgm:chMax val="0"/>
          <dgm:bulletEnabled val="1"/>
        </dgm:presLayoutVars>
      </dgm:prSet>
      <dgm:spPr/>
    </dgm:pt>
  </dgm:ptLst>
  <dgm:cxnLst>
    <dgm:cxn modelId="{B1680000-355E-4BC9-B589-BD240AD8E50D}" srcId="{12BB0DDD-BCDD-43C7-9BEC-4E9AB8F92215}" destId="{C8719B73-650C-4613-844A-253E24BA4FC1}" srcOrd="0" destOrd="0" parTransId="{A85D2A7D-17E7-4AED-9163-C0AD826E4415}" sibTransId="{8910EF70-2E6B-49FB-8913-20E6409E4426}"/>
    <dgm:cxn modelId="{4BAE0717-500E-4355-8567-5E52C96B47E5}" srcId="{12BB0DDD-BCDD-43C7-9BEC-4E9AB8F92215}" destId="{4897FAA8-38F2-4919-9DA5-6C74CFE96195}" srcOrd="2" destOrd="0" parTransId="{3D4BBD95-4A92-4A16-9463-D62F5B8875D6}" sibTransId="{72273FB7-F308-401E-9E7C-501108B9E09A}"/>
    <dgm:cxn modelId="{E83A8184-2881-4ECC-B198-774A1FE3647F}" type="presOf" srcId="{12BB0DDD-BCDD-43C7-9BEC-4E9AB8F92215}" destId="{CE26A7DD-F2B4-4B01-A4B9-CD9312D8084B}" srcOrd="0" destOrd="0" presId="urn:microsoft.com/office/officeart/2005/8/layout/vList2"/>
    <dgm:cxn modelId="{F407A9AB-F5DC-476A-8F27-0C01374290C0}" srcId="{12BB0DDD-BCDD-43C7-9BEC-4E9AB8F92215}" destId="{637EAFA6-186F-4D64-AABA-0D51DA18E14F}" srcOrd="1" destOrd="0" parTransId="{CA59349C-3A58-4E53-B6DF-9F72B715B96D}" sibTransId="{E9AAFA3A-8209-437F-94E3-16F8ABF670F0}"/>
    <dgm:cxn modelId="{90627BBA-DC40-43F1-910A-17D11EC753C0}" type="presOf" srcId="{4897FAA8-38F2-4919-9DA5-6C74CFE96195}" destId="{21BB4C22-099F-47DD-B509-2966A20E7EDB}" srcOrd="0" destOrd="0" presId="urn:microsoft.com/office/officeart/2005/8/layout/vList2"/>
    <dgm:cxn modelId="{692E2DC5-1DFB-46C5-8400-DD1987F7EE1C}" type="presOf" srcId="{637EAFA6-186F-4D64-AABA-0D51DA18E14F}" destId="{1421D762-0500-4D88-8CEA-0772959D0441}" srcOrd="0" destOrd="0" presId="urn:microsoft.com/office/officeart/2005/8/layout/vList2"/>
    <dgm:cxn modelId="{E036FFDB-42C5-458F-A606-7BA64F3F84B3}" type="presOf" srcId="{C8719B73-650C-4613-844A-253E24BA4FC1}" destId="{F2B9EC10-1800-4AD4-804F-21392FD25BFB}" srcOrd="0" destOrd="0" presId="urn:microsoft.com/office/officeart/2005/8/layout/vList2"/>
    <dgm:cxn modelId="{07F7972E-9191-47FA-A7BC-F3E6B97F30B8}" type="presParOf" srcId="{CE26A7DD-F2B4-4B01-A4B9-CD9312D8084B}" destId="{F2B9EC10-1800-4AD4-804F-21392FD25BFB}" srcOrd="0" destOrd="0" presId="urn:microsoft.com/office/officeart/2005/8/layout/vList2"/>
    <dgm:cxn modelId="{BF39E7D7-432D-446B-AF4E-E1588F75B07A}" type="presParOf" srcId="{CE26A7DD-F2B4-4B01-A4B9-CD9312D8084B}" destId="{DDD9AC21-59F6-43C9-AC0F-B23F0A277492}" srcOrd="1" destOrd="0" presId="urn:microsoft.com/office/officeart/2005/8/layout/vList2"/>
    <dgm:cxn modelId="{8D5F86A6-CC56-4188-99FF-93C833FC1605}" type="presParOf" srcId="{CE26A7DD-F2B4-4B01-A4B9-CD9312D8084B}" destId="{1421D762-0500-4D88-8CEA-0772959D0441}" srcOrd="2" destOrd="0" presId="urn:microsoft.com/office/officeart/2005/8/layout/vList2"/>
    <dgm:cxn modelId="{CE0E7013-7BD8-48AE-97FC-FC1C0ACB9A88}" type="presParOf" srcId="{CE26A7DD-F2B4-4B01-A4B9-CD9312D8084B}" destId="{29D0523E-366E-43C1-8A39-BE15D47F944D}" srcOrd="3" destOrd="0" presId="urn:microsoft.com/office/officeart/2005/8/layout/vList2"/>
    <dgm:cxn modelId="{F3A17418-58B7-4F11-A47A-D3458349DE19}" type="presParOf" srcId="{CE26A7DD-F2B4-4B01-A4B9-CD9312D8084B}" destId="{21BB4C22-099F-47DD-B509-2966A20E7ED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6589E9-7528-4125-923F-1BD92E86D895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48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Bồi</a:t>
          </a:r>
          <a:r>
            <a:rPr lang="en-US" sz="48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dưỡng</a:t>
          </a:r>
          <a:r>
            <a:rPr lang="en-US" sz="48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học</a:t>
          </a:r>
          <a:r>
            <a:rPr lang="en-US" sz="48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sinh</a:t>
          </a:r>
          <a:r>
            <a:rPr lang="en-US" sz="48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tham</a:t>
          </a:r>
          <a:r>
            <a:rPr lang="en-US" sz="48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gia</a:t>
          </a:r>
          <a:r>
            <a:rPr lang="en-US" sz="48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kỳ</a:t>
          </a:r>
          <a:r>
            <a:rPr lang="en-US" sz="48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thi</a:t>
          </a:r>
          <a:r>
            <a:rPr lang="en-US" sz="48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HSG</a:t>
          </a:r>
          <a:r>
            <a:rPr lang="en-US" sz="48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cấp</a:t>
          </a:r>
          <a:r>
            <a:rPr lang="en-US" sz="48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tỉnh</a:t>
          </a:r>
          <a:r>
            <a:rPr lang="en-US" sz="48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đạt</a:t>
          </a:r>
          <a:r>
            <a:rPr lang="en-US" sz="4800" b="1" dirty="0">
              <a:solidFill>
                <a:schemeClr val="bg1"/>
              </a:solidFill>
              <a:latin typeface="#9Slide03 AmpleSoft Bold" panose="02000000000000000000" pitchFamily="2" charset="0"/>
            </a:rPr>
            <a:t> 02 </a:t>
          </a:r>
          <a:r>
            <a:rPr lang="en-US" sz="48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sz="48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i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Nhì</a:t>
          </a:r>
          <a:r>
            <a:rPr lang="en-US" sz="48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môn</a:t>
          </a:r>
          <a:r>
            <a:rPr lang="en-US" sz="4800" b="1" dirty="0">
              <a:solidFill>
                <a:schemeClr val="bg1"/>
              </a:solidFill>
              <a:latin typeface="#9Slide03 AmpleSoft Bold" panose="02000000000000000000" pitchFamily="2" charset="0"/>
            </a:rPr>
            <a:t> Tin </a:t>
          </a:r>
          <a:r>
            <a:rPr lang="en-US" sz="48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học</a:t>
          </a:r>
          <a:endParaRPr lang="en-US" sz="4800" b="1" dirty="0">
            <a:solidFill>
              <a:schemeClr val="bg1"/>
            </a:solidFill>
            <a:latin typeface="#9Slide03 AmpleSoft Bold" panose="02000000000000000000" pitchFamily="2" charset="0"/>
          </a:endParaRPr>
        </a:p>
      </dgm:t>
    </dgm:pt>
    <dgm:pt modelId="{0DBE6897-F882-4994-8184-D952104CF01B}" type="parTrans" cxnId="{74C100DD-C4C3-4D1D-BBD3-E56E92169D98}">
      <dgm:prSet/>
      <dgm:spPr/>
      <dgm:t>
        <a:bodyPr/>
        <a:lstStyle/>
        <a:p>
          <a:endParaRPr lang="en-US"/>
        </a:p>
      </dgm:t>
    </dgm:pt>
    <dgm:pt modelId="{EFDC9669-5669-4359-BE41-07794E08E197}" type="sibTrans" cxnId="{74C100DD-C4C3-4D1D-BBD3-E56E92169D98}">
      <dgm:prSet/>
      <dgm:spPr/>
      <dgm:t>
        <a:bodyPr/>
        <a:lstStyle/>
        <a:p>
          <a:endParaRPr lang="en-US"/>
        </a:p>
      </dgm:t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D19A5BD6-6C78-4D4E-A98C-F93148B1E0E4}" type="pres">
      <dgm:prSet presAssocID="{D96589E9-7528-4125-923F-1BD92E86D895}" presName="parentText" presStyleLbl="node1" presStyleIdx="0" presStyleCnt="1" custScaleY="202343">
        <dgm:presLayoutVars>
          <dgm:chMax val="0"/>
          <dgm:bulletEnabled val="1"/>
        </dgm:presLayoutVars>
      </dgm:prSet>
      <dgm:spPr/>
    </dgm:pt>
  </dgm:ptLst>
  <dgm:cxnLst>
    <dgm:cxn modelId="{AB95B452-88DD-474D-A69E-209927A917B3}" type="presOf" srcId="{D96589E9-7528-4125-923F-1BD92E86D895}" destId="{D19A5BD6-6C78-4D4E-A98C-F93148B1E0E4}" srcOrd="0" destOrd="0" presId="urn:microsoft.com/office/officeart/2005/8/layout/vList2"/>
    <dgm:cxn modelId="{74C100DD-C4C3-4D1D-BBD3-E56E92169D98}" srcId="{C96262F6-6C4E-4A5B-9403-D21C92157066}" destId="{D96589E9-7528-4125-923F-1BD92E86D895}" srcOrd="0" destOrd="0" parTransId="{0DBE6897-F882-4994-8184-D952104CF01B}" sibTransId="{EFDC9669-5669-4359-BE41-07794E08E197}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E3C78E0B-5B99-4413-BF5A-687356ED7365}" type="presParOf" srcId="{497535D2-500C-4EDF-AA6B-566A7C82D71E}" destId="{D19A5BD6-6C78-4D4E-A98C-F93148B1E0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D21F19-AE13-4AD3-B44B-363C301F25A4}">
      <dgm:prSet custT="1"/>
      <dgm:spPr>
        <a:solidFill>
          <a:srgbClr val="7030A0"/>
        </a:solidFill>
      </dgm:spPr>
      <dgm:t>
        <a:bodyPr lIns="0" tIns="0" rIns="0" bIns="0"/>
        <a:lstStyle/>
        <a:p>
          <a:pPr algn="just"/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Ba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cuộc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thi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Thiết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kế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bài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giảng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E-Learning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cấp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tỉnh</a:t>
          </a:r>
          <a:endParaRPr lang="en-US" sz="4400" b="1" dirty="0">
            <a:solidFill>
              <a:schemeClr val="bg1"/>
            </a:solidFill>
            <a:latin typeface="#9Slide03 AmpleSoft Bold" panose="02000000000000000000" pitchFamily="2" charset="0"/>
          </a:endParaRPr>
        </a:p>
      </dgm:t>
    </dgm:pt>
    <dgm:pt modelId="{C0458C63-EC45-41E3-ACC9-ECD962CD8CEA}" type="parTrans" cxnId="{114A3040-B801-42F1-AC2A-675D6A132FB4}">
      <dgm:prSet/>
      <dgm:spPr/>
      <dgm:t>
        <a:bodyPr/>
        <a:lstStyle/>
        <a:p>
          <a:endParaRPr lang="en-US"/>
        </a:p>
      </dgm:t>
    </dgm:pt>
    <dgm:pt modelId="{A37AF97A-B58A-43C2-9368-5F9D468FC160}" type="sibTrans" cxnId="{114A3040-B801-42F1-AC2A-675D6A132FB4}">
      <dgm:prSet/>
      <dgm:spPr/>
      <dgm:t>
        <a:bodyPr/>
        <a:lstStyle/>
        <a:p>
          <a:endParaRPr lang="en-US"/>
        </a:p>
      </dgm:t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A1D50C09-B862-4EE8-B5E1-4658B03EE186}" type="pres">
      <dgm:prSet presAssocID="{FCD21F19-AE13-4AD3-B44B-363C301F25A4}" presName="parentText" presStyleLbl="node1" presStyleIdx="0" presStyleCnt="1" custScaleY="259610">
        <dgm:presLayoutVars>
          <dgm:chMax val="0"/>
          <dgm:bulletEnabled val="1"/>
        </dgm:presLayoutVars>
      </dgm:prSet>
      <dgm:spPr/>
    </dgm:pt>
  </dgm:ptLst>
  <dgm:cxnLst>
    <dgm:cxn modelId="{BFC12432-4DEB-4DCC-B021-98CBA108FABA}" type="presOf" srcId="{FCD21F19-AE13-4AD3-B44B-363C301F25A4}" destId="{A1D50C09-B862-4EE8-B5E1-4658B03EE186}" srcOrd="0" destOrd="0" presId="urn:microsoft.com/office/officeart/2005/8/layout/vList2"/>
    <dgm:cxn modelId="{114A3040-B801-42F1-AC2A-675D6A132FB4}" srcId="{C96262F6-6C4E-4A5B-9403-D21C92157066}" destId="{FCD21F19-AE13-4AD3-B44B-363C301F25A4}" srcOrd="0" destOrd="0" parTransId="{C0458C63-EC45-41E3-ACC9-ECD962CD8CEA}" sibTransId="{A37AF97A-B58A-43C2-9368-5F9D468FC160}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F8CC7B6B-C415-4B93-AD75-98CA688BA6F3}" type="presParOf" srcId="{497535D2-500C-4EDF-AA6B-566A7C82D71E}" destId="{A1D50C09-B862-4EE8-B5E1-4658B03EE18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FDBA33-B6ED-4766-8100-D4AE33634611}">
      <dgm:prSet/>
      <dgm:spPr>
        <a:solidFill>
          <a:srgbClr val="7030A0"/>
        </a:solidFill>
      </dgm:spPr>
      <dgm:t>
        <a:bodyPr/>
        <a:lstStyle/>
        <a:p>
          <a:pPr algn="just"/>
          <a:r>
            <a:rPr lang="en-US" dirty="0" err="1">
              <a:latin typeface="#9Slide03 AmpleSoft Bold" panose="02000000000000000000" pitchFamily="2" charset="0"/>
            </a:rPr>
            <a:t>Giấy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khen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của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Giám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đốc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Sở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giáo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dục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và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Đào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tạo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tỉnh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Hưng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Yên</a:t>
          </a:r>
          <a:endParaRPr lang="en-US" dirty="0">
            <a:latin typeface="#9Slide03 AmpleSoft Bold" panose="02000000000000000000" pitchFamily="2" charset="0"/>
          </a:endParaRPr>
        </a:p>
      </dgm:t>
    </dgm:pt>
    <dgm:pt modelId="{503A81C8-E758-45B2-8BEA-7162C21CC4FA}" type="parTrans" cxnId="{D5E5A5AE-2F29-4F94-AE12-3DC1EB87043F}">
      <dgm:prSet/>
      <dgm:spPr/>
      <dgm:t>
        <a:bodyPr/>
        <a:lstStyle/>
        <a:p>
          <a:endParaRPr lang="en-US"/>
        </a:p>
      </dgm:t>
    </dgm:pt>
    <dgm:pt modelId="{8897042E-F198-4AF9-BFF5-E92346DE176F}" type="sibTrans" cxnId="{D5E5A5AE-2F29-4F94-AE12-3DC1EB87043F}">
      <dgm:prSet/>
      <dgm:spPr/>
      <dgm:t>
        <a:bodyPr/>
        <a:lstStyle/>
        <a:p>
          <a:endParaRPr lang="en-US"/>
        </a:p>
      </dgm:t>
    </dgm:pt>
    <dgm:pt modelId="{D50B062D-1D43-4593-AF87-EF4A1E184E86}">
      <dgm:prSet/>
      <dgm:spPr>
        <a:solidFill>
          <a:srgbClr val="7030A0"/>
        </a:solidFill>
      </dgm:spPr>
      <dgm:t>
        <a:bodyPr/>
        <a:lstStyle/>
        <a:p>
          <a:pPr algn="just"/>
          <a:r>
            <a:rPr lang="en-US" b="0" dirty="0" err="1">
              <a:latin typeface="#9Slide03 AmpleSoft Bold" panose="02000000000000000000" pitchFamily="2" charset="0"/>
            </a:rPr>
            <a:t>Bồi</a:t>
          </a:r>
          <a:r>
            <a:rPr lang="en-US" b="0" dirty="0">
              <a:latin typeface="#9Slide03 AmpleSoft Bold" panose="02000000000000000000" pitchFamily="2" charset="0"/>
            </a:rPr>
            <a:t> </a:t>
          </a:r>
          <a:r>
            <a:rPr lang="en-US" b="0" dirty="0" err="1">
              <a:latin typeface="#9Slide03 AmpleSoft Bold" panose="02000000000000000000" pitchFamily="2" charset="0"/>
            </a:rPr>
            <a:t>dưỡng</a:t>
          </a:r>
          <a:r>
            <a:rPr lang="en-US" b="0" dirty="0">
              <a:latin typeface="#9Slide03 AmpleSoft Bold" panose="02000000000000000000" pitchFamily="2" charset="0"/>
            </a:rPr>
            <a:t> </a:t>
          </a:r>
          <a:r>
            <a:rPr lang="en-US" b="0" dirty="0" err="1">
              <a:latin typeface="#9Slide03 AmpleSoft Bold" panose="02000000000000000000" pitchFamily="2" charset="0"/>
            </a:rPr>
            <a:t>học</a:t>
          </a:r>
          <a:r>
            <a:rPr lang="en-US" b="0" dirty="0">
              <a:latin typeface="#9Slide03 AmpleSoft Bold" panose="02000000000000000000" pitchFamily="2" charset="0"/>
            </a:rPr>
            <a:t> </a:t>
          </a:r>
          <a:r>
            <a:rPr lang="en-US" b="0" dirty="0" err="1">
              <a:latin typeface="#9Slide03 AmpleSoft Bold" panose="02000000000000000000" pitchFamily="2" charset="0"/>
            </a:rPr>
            <a:t>sinh</a:t>
          </a:r>
          <a:r>
            <a:rPr lang="en-US" b="0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đạt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b="1" dirty="0">
              <a:latin typeface="#9Slide03 AmpleSoft Bold" panose="02000000000000000000" pitchFamily="2" charset="0"/>
            </a:rPr>
            <a:t>03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giải</a:t>
          </a:r>
          <a:r>
            <a:rPr lang="en-US" dirty="0">
              <a:latin typeface="#9Slide03 AmpleSoft Bold" panose="02000000000000000000" pitchFamily="2" charset="0"/>
            </a:rPr>
            <a:t> (</a:t>
          </a:r>
          <a:r>
            <a:rPr lang="en-US" dirty="0" err="1">
              <a:solidFill>
                <a:schemeClr val="bg1"/>
              </a:solidFill>
              <a:latin typeface="#9Slide03 AmpleSoft Bold" panose="02000000000000000000" pitchFamily="2" charset="0"/>
            </a:rPr>
            <a:t>1HCB</a:t>
          </a:r>
          <a:r>
            <a:rPr lang="en-US" dirty="0">
              <a:solidFill>
                <a:schemeClr val="bg1"/>
              </a:solidFill>
              <a:latin typeface="#9Slide03 AmpleSoft Bold" panose="02000000000000000000" pitchFamily="2" charset="0"/>
            </a:rPr>
            <a:t>, </a:t>
          </a:r>
          <a:r>
            <a:rPr lang="en-US" dirty="0" err="1">
              <a:solidFill>
                <a:schemeClr val="bg1"/>
              </a:solidFill>
              <a:latin typeface="#9Slide03 AmpleSoft Bold" panose="02000000000000000000" pitchFamily="2" charset="0"/>
            </a:rPr>
            <a:t>2HCĐ</a:t>
          </a:r>
          <a:r>
            <a:rPr lang="en-US" dirty="0">
              <a:solidFill>
                <a:schemeClr val="bg1"/>
              </a:solidFill>
              <a:latin typeface="#9Slide03 AmpleSoft Bold" panose="02000000000000000000" pitchFamily="2" charset="0"/>
            </a:rPr>
            <a:t>) </a:t>
          </a:r>
          <a:r>
            <a:rPr lang="en-US" dirty="0" err="1">
              <a:latin typeface="#9Slide03 AmpleSoft Bold" panose="02000000000000000000" pitchFamily="2" charset="0"/>
            </a:rPr>
            <a:t>tại</a:t>
          </a:r>
          <a:r>
            <a:rPr lang="en-US" b="0" dirty="0">
              <a:latin typeface="#9Slide03 AmpleSoft Bold" panose="02000000000000000000" pitchFamily="2" charset="0"/>
            </a:rPr>
            <a:t> </a:t>
          </a:r>
          <a:r>
            <a:rPr lang="en-US" b="0" dirty="0" err="1">
              <a:latin typeface="#9Slide03 AmpleSoft Bold" panose="02000000000000000000" pitchFamily="2" charset="0"/>
            </a:rPr>
            <a:t>Hội</a:t>
          </a:r>
          <a:r>
            <a:rPr lang="en-US" b="0" dirty="0">
              <a:latin typeface="#9Slide03 AmpleSoft Bold" panose="02000000000000000000" pitchFamily="2" charset="0"/>
            </a:rPr>
            <a:t> </a:t>
          </a:r>
          <a:r>
            <a:rPr lang="en-US" b="0" dirty="0" err="1">
              <a:latin typeface="#9Slide03 AmpleSoft Bold" panose="02000000000000000000" pitchFamily="2" charset="0"/>
            </a:rPr>
            <a:t>khỏe</a:t>
          </a:r>
          <a:r>
            <a:rPr lang="en-US" b="0" dirty="0">
              <a:latin typeface="#9Slide03 AmpleSoft Bold" panose="02000000000000000000" pitchFamily="2" charset="0"/>
            </a:rPr>
            <a:t> </a:t>
          </a:r>
          <a:r>
            <a:rPr lang="en-US" b="0" dirty="0" err="1">
              <a:latin typeface="#9Slide03 AmpleSoft Bold" panose="02000000000000000000" pitchFamily="2" charset="0"/>
            </a:rPr>
            <a:t>Phù</a:t>
          </a:r>
          <a:r>
            <a:rPr lang="en-US" b="0" dirty="0">
              <a:latin typeface="#9Slide03 AmpleSoft Bold" panose="02000000000000000000" pitchFamily="2" charset="0"/>
            </a:rPr>
            <a:t> </a:t>
          </a:r>
          <a:r>
            <a:rPr lang="en-US" b="0" dirty="0" err="1">
              <a:latin typeface="#9Slide03 AmpleSoft Bold" panose="02000000000000000000" pitchFamily="2" charset="0"/>
            </a:rPr>
            <a:t>đổng</a:t>
          </a:r>
          <a:r>
            <a:rPr lang="en-US" b="0" dirty="0">
              <a:latin typeface="#9Slide03 AmpleSoft Bold" panose="02000000000000000000" pitchFamily="2" charset="0"/>
            </a:rPr>
            <a:t> </a:t>
          </a:r>
          <a:r>
            <a:rPr lang="en-US" b="0" dirty="0" err="1">
              <a:latin typeface="#9Slide03 AmpleSoft Bold" panose="02000000000000000000" pitchFamily="2" charset="0"/>
            </a:rPr>
            <a:t>tỉnh</a:t>
          </a:r>
          <a:r>
            <a:rPr lang="en-US" b="0" dirty="0">
              <a:latin typeface="#9Slide03 AmpleSoft Bold" panose="02000000000000000000" pitchFamily="2" charset="0"/>
            </a:rPr>
            <a:t> </a:t>
          </a:r>
          <a:r>
            <a:rPr lang="en-US" b="0" dirty="0" err="1">
              <a:latin typeface="#9Slide03 AmpleSoft Bold" panose="02000000000000000000" pitchFamily="2" charset="0"/>
            </a:rPr>
            <a:t>Hưng</a:t>
          </a:r>
          <a:r>
            <a:rPr lang="en-US" b="0" dirty="0">
              <a:latin typeface="#9Slide03 AmpleSoft Bold" panose="02000000000000000000" pitchFamily="2" charset="0"/>
            </a:rPr>
            <a:t> </a:t>
          </a:r>
          <a:r>
            <a:rPr lang="en-US" b="0" dirty="0" err="1">
              <a:latin typeface="#9Slide03 AmpleSoft Bold" panose="02000000000000000000" pitchFamily="2" charset="0"/>
            </a:rPr>
            <a:t>Yên</a:t>
          </a:r>
          <a:r>
            <a:rPr lang="en-US" b="0" dirty="0">
              <a:latin typeface="#9Slide03 AmpleSoft Bold" panose="02000000000000000000" pitchFamily="2" charset="0"/>
            </a:rPr>
            <a:t> </a:t>
          </a:r>
          <a:r>
            <a:rPr lang="en-US" b="0" dirty="0" err="1">
              <a:latin typeface="#9Slide03 AmpleSoft Bold" panose="02000000000000000000" pitchFamily="2" charset="0"/>
            </a:rPr>
            <a:t>lần</a:t>
          </a:r>
          <a:r>
            <a:rPr lang="en-US" b="0" dirty="0">
              <a:latin typeface="#9Slide03 AmpleSoft Bold" panose="02000000000000000000" pitchFamily="2" charset="0"/>
            </a:rPr>
            <a:t> </a:t>
          </a:r>
          <a:r>
            <a:rPr lang="en-US" b="0" dirty="0" err="1">
              <a:latin typeface="#9Slide03 AmpleSoft Bold" panose="02000000000000000000" pitchFamily="2" charset="0"/>
            </a:rPr>
            <a:t>thứ</a:t>
          </a:r>
          <a:r>
            <a:rPr lang="en-US" b="0" dirty="0">
              <a:latin typeface="#9Slide03 AmpleSoft Bold" panose="02000000000000000000" pitchFamily="2" charset="0"/>
            </a:rPr>
            <a:t> X</a:t>
          </a:r>
          <a:endParaRPr lang="en-US" dirty="0">
            <a:latin typeface="#9Slide03 AmpleSoft Bold" panose="02000000000000000000" pitchFamily="2" charset="0"/>
          </a:endParaRPr>
        </a:p>
      </dgm:t>
    </dgm:pt>
    <dgm:pt modelId="{915C55B2-F6CC-44E1-8FE4-E113762DB151}" type="parTrans" cxnId="{82DF2CEA-0862-451F-A13F-3B7D8AB3D95C}">
      <dgm:prSet/>
      <dgm:spPr/>
      <dgm:t>
        <a:bodyPr/>
        <a:lstStyle/>
        <a:p>
          <a:endParaRPr lang="en-US"/>
        </a:p>
      </dgm:t>
    </dgm:pt>
    <dgm:pt modelId="{D0FA8BE3-45DD-416B-AB4D-FEFF6520BC75}" type="sibTrans" cxnId="{82DF2CEA-0862-451F-A13F-3B7D8AB3D95C}">
      <dgm:prSet/>
      <dgm:spPr/>
      <dgm:t>
        <a:bodyPr/>
        <a:lstStyle/>
        <a:p>
          <a:endParaRPr lang="en-US"/>
        </a:p>
      </dgm:t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7040CA48-14AB-4307-B3FA-68CD1066FE68}" type="pres">
      <dgm:prSet presAssocID="{8EFDBA33-B6ED-4766-8100-D4AE33634611}" presName="parentText" presStyleLbl="node1" presStyleIdx="0" presStyleCnt="2" custLinFactY="-514" custLinFactNeighborX="903" custLinFactNeighborY="-100000">
        <dgm:presLayoutVars>
          <dgm:chMax val="0"/>
          <dgm:bulletEnabled val="1"/>
        </dgm:presLayoutVars>
      </dgm:prSet>
      <dgm:spPr/>
    </dgm:pt>
    <dgm:pt modelId="{4C804111-20CB-4D67-B125-0733426688B8}" type="pres">
      <dgm:prSet presAssocID="{8897042E-F198-4AF9-BFF5-E92346DE176F}" presName="spacer" presStyleCnt="0"/>
      <dgm:spPr/>
    </dgm:pt>
    <dgm:pt modelId="{92939082-D439-459F-845A-8535DB53C660}" type="pres">
      <dgm:prSet presAssocID="{D50B062D-1D43-4593-AF87-EF4A1E184E86}" presName="parentText" presStyleLbl="node1" presStyleIdx="1" presStyleCnt="2" custLinFactY="3517" custLinFactNeighborX="903" custLinFactNeighborY="100000">
        <dgm:presLayoutVars>
          <dgm:chMax val="0"/>
          <dgm:bulletEnabled val="1"/>
        </dgm:presLayoutVars>
      </dgm:prSet>
      <dgm:spPr/>
    </dgm:pt>
  </dgm:ptLst>
  <dgm:cxnLst>
    <dgm:cxn modelId="{A6264C58-9186-4A53-881B-7DECF592C8D5}" type="presOf" srcId="{D50B062D-1D43-4593-AF87-EF4A1E184E86}" destId="{92939082-D439-459F-845A-8535DB53C660}" srcOrd="0" destOrd="0" presId="urn:microsoft.com/office/officeart/2005/8/layout/vList2"/>
    <dgm:cxn modelId="{D5E5A5AE-2F29-4F94-AE12-3DC1EB87043F}" srcId="{C96262F6-6C4E-4A5B-9403-D21C92157066}" destId="{8EFDBA33-B6ED-4766-8100-D4AE33634611}" srcOrd="0" destOrd="0" parTransId="{503A81C8-E758-45B2-8BEA-7162C21CC4FA}" sibTransId="{8897042E-F198-4AF9-BFF5-E92346DE176F}"/>
    <dgm:cxn modelId="{667277D4-4277-43CE-8B50-CE0708A65355}" type="presOf" srcId="{8EFDBA33-B6ED-4766-8100-D4AE33634611}" destId="{7040CA48-14AB-4307-B3FA-68CD1066FE68}" srcOrd="0" destOrd="0" presId="urn:microsoft.com/office/officeart/2005/8/layout/vList2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82DF2CEA-0862-451F-A13F-3B7D8AB3D95C}" srcId="{C96262F6-6C4E-4A5B-9403-D21C92157066}" destId="{D50B062D-1D43-4593-AF87-EF4A1E184E86}" srcOrd="1" destOrd="0" parTransId="{915C55B2-F6CC-44E1-8FE4-E113762DB151}" sibTransId="{D0FA8BE3-45DD-416B-AB4D-FEFF6520BC75}"/>
    <dgm:cxn modelId="{CB11CD08-55B2-4EDA-9D5D-F461CE9A2B3B}" type="presParOf" srcId="{497535D2-500C-4EDF-AA6B-566A7C82D71E}" destId="{7040CA48-14AB-4307-B3FA-68CD1066FE68}" srcOrd="0" destOrd="0" presId="urn:microsoft.com/office/officeart/2005/8/layout/vList2"/>
    <dgm:cxn modelId="{9A5F5CDA-C70B-410F-A73A-1568C2AC1D41}" type="presParOf" srcId="{497535D2-500C-4EDF-AA6B-566A7C82D71E}" destId="{4C804111-20CB-4D67-B125-0733426688B8}" srcOrd="1" destOrd="0" presId="urn:microsoft.com/office/officeart/2005/8/layout/vList2"/>
    <dgm:cxn modelId="{EF0B1E2D-63F9-4CC4-8E3F-7867380F9E48}" type="presParOf" srcId="{497535D2-500C-4EDF-AA6B-566A7C82D71E}" destId="{92939082-D439-459F-845A-8535DB53C66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E17F50-0617-40FA-A1C0-9C1067DD256E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en-US" sz="4800" b="1">
              <a:latin typeface="#9Slide03 AmpleSoft Bold" panose="02000000000000000000" pitchFamily="2" charset="0"/>
            </a:rPr>
            <a:t>Chiến sỹ thi đua cấp cơ sở</a:t>
          </a:r>
          <a:endParaRPr lang="en-US" sz="4800">
            <a:latin typeface="#9Slide03 AmpleSoft Bold" panose="02000000000000000000" pitchFamily="2" charset="0"/>
          </a:endParaRPr>
        </a:p>
      </dgm:t>
    </dgm:pt>
    <dgm:pt modelId="{9C70188B-909F-479A-98A2-41553055FD2E}" type="parTrans" cxnId="{07BDCD52-4E01-4736-88A2-79C6BF7497AA}">
      <dgm:prSet/>
      <dgm:spPr/>
      <dgm:t>
        <a:bodyPr/>
        <a:lstStyle/>
        <a:p>
          <a:endParaRPr lang="en-US"/>
        </a:p>
      </dgm:t>
    </dgm:pt>
    <dgm:pt modelId="{7C4A5C1C-B350-4B67-B22A-D1527EFD3616}" type="sibTrans" cxnId="{07BDCD52-4E01-4736-88A2-79C6BF7497AA}">
      <dgm:prSet/>
      <dgm:spPr/>
      <dgm:t>
        <a:bodyPr/>
        <a:lstStyle/>
        <a:p>
          <a:endParaRPr lang="en-US"/>
        </a:p>
      </dgm:t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C338625A-74CE-41E8-A078-0F23F9D22A92}" type="pres">
      <dgm:prSet presAssocID="{1AE17F50-0617-40FA-A1C0-9C1067DD256E}" presName="parentText" presStyleLbl="node1" presStyleIdx="0" presStyleCnt="1" custScaleY="250492" custLinFactNeighborX="0" custLinFactNeighborY="-16253">
        <dgm:presLayoutVars>
          <dgm:chMax val="0"/>
          <dgm:bulletEnabled val="1"/>
        </dgm:presLayoutVars>
      </dgm:prSet>
      <dgm:spPr/>
    </dgm:pt>
  </dgm:ptLst>
  <dgm:cxnLst>
    <dgm:cxn modelId="{07BDCD52-4E01-4736-88A2-79C6BF7497AA}" srcId="{C96262F6-6C4E-4A5B-9403-D21C92157066}" destId="{1AE17F50-0617-40FA-A1C0-9C1067DD256E}" srcOrd="0" destOrd="0" parTransId="{9C70188B-909F-479A-98A2-41553055FD2E}" sibTransId="{7C4A5C1C-B350-4B67-B22A-D1527EFD3616}"/>
    <dgm:cxn modelId="{CF8D7BBF-C926-437A-8363-D278F92A2B80}" type="presOf" srcId="{1AE17F50-0617-40FA-A1C0-9C1067DD256E}" destId="{C338625A-74CE-41E8-A078-0F23F9D22A92}" srcOrd="0" destOrd="0" presId="urn:microsoft.com/office/officeart/2005/8/layout/vList2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AAAC3B72-199C-4C30-9ECB-4358729589EB}" type="presParOf" srcId="{497535D2-500C-4EDF-AA6B-566A7C82D71E}" destId="{C338625A-74CE-41E8-A078-0F23F9D22A9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D9C64E-5734-4BC8-B72C-FFFEFFAE709D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3600" i="0" dirty="0" err="1">
              <a:latin typeface="#9Slide03 AmpleSoft Bold" panose="02000000000000000000" pitchFamily="2" charset="0"/>
            </a:rPr>
            <a:t>Giáo</a:t>
          </a:r>
          <a:r>
            <a:rPr lang="en-US" sz="3600" i="0" dirty="0">
              <a:latin typeface="#9Slide03 AmpleSoft Bold" panose="02000000000000000000" pitchFamily="2" charset="0"/>
            </a:rPr>
            <a:t> </a:t>
          </a:r>
          <a:r>
            <a:rPr lang="en-US" sz="3600" i="0" dirty="0" err="1">
              <a:latin typeface="#9Slide03 AmpleSoft Bold" panose="02000000000000000000" pitchFamily="2" charset="0"/>
            </a:rPr>
            <a:t>viên</a:t>
          </a:r>
          <a:r>
            <a:rPr lang="en-US" sz="3600" i="0" dirty="0">
              <a:latin typeface="#9Slide03 AmpleSoft Bold" panose="02000000000000000000" pitchFamily="2" charset="0"/>
            </a:rPr>
            <a:t> </a:t>
          </a:r>
          <a:r>
            <a:rPr lang="en-US" sz="3600" i="0" dirty="0" err="1">
              <a:latin typeface="#9Slide03 AmpleSoft Bold" panose="02000000000000000000" pitchFamily="2" charset="0"/>
            </a:rPr>
            <a:t>hướng</a:t>
          </a:r>
          <a:r>
            <a:rPr lang="en-US" sz="3600" i="0" dirty="0">
              <a:latin typeface="#9Slide03 AmpleSoft Bold" panose="02000000000000000000" pitchFamily="2" charset="0"/>
            </a:rPr>
            <a:t> </a:t>
          </a:r>
          <a:r>
            <a:rPr lang="en-US" sz="3600" i="0" dirty="0" err="1">
              <a:latin typeface="#9Slide03 AmpleSoft Bold" panose="02000000000000000000" pitchFamily="2" charset="0"/>
            </a:rPr>
            <a:t>dẫn</a:t>
          </a:r>
          <a:r>
            <a:rPr lang="en-US" sz="3600" i="0" dirty="0">
              <a:latin typeface="#9Slide03 AmpleSoft Bold" panose="02000000000000000000" pitchFamily="2" charset="0"/>
            </a:rPr>
            <a:t> </a:t>
          </a:r>
          <a:r>
            <a:rPr lang="en-US" sz="3600" i="0" dirty="0" err="1">
              <a:latin typeface="#9Slide03 AmpleSoft Bold" panose="02000000000000000000" pitchFamily="2" charset="0"/>
            </a:rPr>
            <a:t>đội</a:t>
          </a:r>
          <a:r>
            <a:rPr lang="en-US" sz="3600" i="0" dirty="0">
              <a:latin typeface="#9Slide03 AmpleSoft Bold" panose="02000000000000000000" pitchFamily="2" charset="0"/>
            </a:rPr>
            <a:t> </a:t>
          </a:r>
          <a:r>
            <a:rPr lang="en-US" sz="3600" i="0" dirty="0" err="1">
              <a:latin typeface="#9Slide03 AmpleSoft Bold" panose="02000000000000000000" pitchFamily="2" charset="0"/>
            </a:rPr>
            <a:t>thi</a:t>
          </a:r>
          <a:r>
            <a:rPr lang="en-US" sz="3600" i="0" dirty="0">
              <a:latin typeface="#9Slide03 AmpleSoft Bold" panose="02000000000000000000" pitchFamily="2" charset="0"/>
            </a:rPr>
            <a:t>  “</a:t>
          </a:r>
          <a:r>
            <a:rPr lang="en-US" sz="3600" b="1" i="0" dirty="0" err="1">
              <a:latin typeface="#9Slide03 AmpleSoft Bold" panose="02000000000000000000" pitchFamily="2" charset="0"/>
            </a:rPr>
            <a:t>Đạt</a:t>
          </a:r>
          <a:r>
            <a:rPr lang="en-US" sz="3600" b="1" i="0" dirty="0">
              <a:latin typeface="#9Slide03 AmpleSoft Bold" panose="02000000000000000000" pitchFamily="2" charset="0"/>
            </a:rPr>
            <a:t> </a:t>
          </a:r>
          <a:r>
            <a:rPr lang="en-US" sz="3600" b="1" i="0" dirty="0" err="1">
              <a:latin typeface="#9Slide03 AmpleSoft Bold" panose="02000000000000000000" pitchFamily="2" charset="0"/>
            </a:rPr>
            <a:t>thành</a:t>
          </a:r>
          <a:r>
            <a:rPr lang="en-US" sz="3600" b="1" i="0" dirty="0">
              <a:latin typeface="#9Slide03 AmpleSoft Bold" panose="02000000000000000000" pitchFamily="2" charset="0"/>
            </a:rPr>
            <a:t> </a:t>
          </a:r>
          <a:r>
            <a:rPr lang="en-US" sz="3600" b="1" i="0" dirty="0" err="1">
              <a:latin typeface="#9Slide03 AmpleSoft Bold" panose="02000000000000000000" pitchFamily="2" charset="0"/>
            </a:rPr>
            <a:t>tích</a:t>
          </a:r>
          <a:r>
            <a:rPr lang="en-US" sz="3600" b="1" i="0" dirty="0">
              <a:latin typeface="#9Slide03 AmpleSoft Bold" panose="02000000000000000000" pitchFamily="2" charset="0"/>
            </a:rPr>
            <a:t> Top 10” </a:t>
          </a:r>
          <a:r>
            <a:rPr lang="en-US" sz="3600" i="0" dirty="0" err="1">
              <a:latin typeface="#9Slide03 AmpleSoft Bold" panose="02000000000000000000" pitchFamily="2" charset="0"/>
            </a:rPr>
            <a:t>vòng</a:t>
          </a:r>
          <a:r>
            <a:rPr lang="en-US" sz="3600" i="0" dirty="0">
              <a:latin typeface="#9Slide03 AmpleSoft Bold" panose="02000000000000000000" pitchFamily="2" charset="0"/>
            </a:rPr>
            <a:t> Chung </a:t>
          </a:r>
          <a:r>
            <a:rPr lang="en-US" sz="3600" i="0" dirty="0" err="1">
              <a:latin typeface="#9Slide03 AmpleSoft Bold" panose="02000000000000000000" pitchFamily="2" charset="0"/>
            </a:rPr>
            <a:t>kết</a:t>
          </a:r>
          <a:r>
            <a:rPr lang="en-US" sz="3600" i="0" dirty="0">
              <a:latin typeface="#9Slide03 AmpleSoft Bold" panose="02000000000000000000" pitchFamily="2" charset="0"/>
            </a:rPr>
            <a:t> </a:t>
          </a:r>
          <a:r>
            <a:rPr lang="en-US" sz="3600" i="0" dirty="0" err="1">
              <a:latin typeface="#9Slide03 AmpleSoft Bold" panose="02000000000000000000" pitchFamily="2" charset="0"/>
            </a:rPr>
            <a:t>toàn</a:t>
          </a:r>
          <a:r>
            <a:rPr lang="en-US" sz="3600" i="0" dirty="0">
              <a:latin typeface="#9Slide03 AmpleSoft Bold" panose="02000000000000000000" pitchFamily="2" charset="0"/>
            </a:rPr>
            <a:t> </a:t>
          </a:r>
          <a:r>
            <a:rPr lang="en-US" sz="3600" i="0" dirty="0" err="1">
              <a:latin typeface="#9Slide03 AmpleSoft Bold" panose="02000000000000000000" pitchFamily="2" charset="0"/>
            </a:rPr>
            <a:t>quốc</a:t>
          </a:r>
          <a:r>
            <a:rPr lang="en-US" sz="3600" i="0" dirty="0">
              <a:latin typeface="#9Slide03 AmpleSoft Bold" panose="02000000000000000000" pitchFamily="2" charset="0"/>
            </a:rPr>
            <a:t> </a:t>
          </a:r>
          <a:r>
            <a:rPr lang="en-US" sz="3600" i="0" dirty="0" err="1">
              <a:latin typeface="#9Slide03 AmpleSoft Bold" panose="02000000000000000000" pitchFamily="2" charset="0"/>
            </a:rPr>
            <a:t>Cuộc</a:t>
          </a:r>
          <a:r>
            <a:rPr lang="en-US" sz="3600" i="0" dirty="0">
              <a:latin typeface="#9Slide03 AmpleSoft Bold" panose="02000000000000000000" pitchFamily="2" charset="0"/>
            </a:rPr>
            <a:t> </a:t>
          </a:r>
          <a:r>
            <a:rPr lang="en-US" sz="3600" i="0" dirty="0" err="1">
              <a:latin typeface="#9Slide03 AmpleSoft Bold" panose="02000000000000000000" pitchFamily="2" charset="0"/>
            </a:rPr>
            <a:t>thi</a:t>
          </a:r>
          <a:r>
            <a:rPr lang="en-US" sz="3600" i="0" dirty="0">
              <a:latin typeface="#9Slide03 AmpleSoft Bold" panose="02000000000000000000" pitchFamily="2" charset="0"/>
            </a:rPr>
            <a:t> </a:t>
          </a:r>
          <a:r>
            <a:rPr lang="en-US" sz="3600" b="1" i="0" dirty="0">
              <a:latin typeface="#9Slide03 AmpleSoft Bold" panose="02000000000000000000" pitchFamily="2" charset="0"/>
            </a:rPr>
            <a:t>“</a:t>
          </a:r>
          <a:r>
            <a:rPr lang="en-US" sz="3600" b="1" i="0" dirty="0" err="1">
              <a:latin typeface="#9Slide03 AmpleSoft Bold" panose="02000000000000000000" pitchFamily="2" charset="0"/>
            </a:rPr>
            <a:t>Cùng</a:t>
          </a:r>
          <a:r>
            <a:rPr lang="en-US" sz="3600" b="1" i="0" dirty="0">
              <a:latin typeface="#9Slide03 AmpleSoft Bold" panose="02000000000000000000" pitchFamily="2" charset="0"/>
            </a:rPr>
            <a:t> </a:t>
          </a:r>
          <a:r>
            <a:rPr lang="en-US" sz="3600" b="1" i="0" dirty="0" err="1">
              <a:latin typeface="#9Slide03 AmpleSoft Bold" panose="02000000000000000000" pitchFamily="2" charset="0"/>
            </a:rPr>
            <a:t>bạn</a:t>
          </a:r>
          <a:r>
            <a:rPr lang="en-US" sz="3600" b="1" i="0" dirty="0">
              <a:latin typeface="#9Slide03 AmpleSoft Bold" panose="02000000000000000000" pitchFamily="2" charset="0"/>
            </a:rPr>
            <a:t> </a:t>
          </a:r>
          <a:r>
            <a:rPr lang="en-US" sz="3600" b="1" i="0" dirty="0" err="1">
              <a:latin typeface="#9Slide03 AmpleSoft Bold" panose="02000000000000000000" pitchFamily="2" charset="0"/>
            </a:rPr>
            <a:t>Kiến</a:t>
          </a:r>
          <a:r>
            <a:rPr lang="en-US" sz="3600" b="1" i="0" dirty="0">
              <a:latin typeface="#9Slide03 AmpleSoft Bold" panose="02000000000000000000" pitchFamily="2" charset="0"/>
            </a:rPr>
            <a:t> </a:t>
          </a:r>
          <a:r>
            <a:rPr lang="en-US" sz="3600" b="1" i="0" dirty="0" err="1">
              <a:latin typeface="#9Slide03 AmpleSoft Bold" panose="02000000000000000000" pitchFamily="2" charset="0"/>
            </a:rPr>
            <a:t>tạo</a:t>
          </a:r>
          <a:r>
            <a:rPr lang="en-US" sz="3600" b="1" i="0" dirty="0">
              <a:latin typeface="#9Slide03 AmpleSoft Bold" panose="02000000000000000000" pitchFamily="2" charset="0"/>
            </a:rPr>
            <a:t> </a:t>
          </a:r>
          <a:r>
            <a:rPr lang="en-US" sz="3600" b="1" i="0" dirty="0" err="1">
              <a:latin typeface="#9Slide03 AmpleSoft Bold" panose="02000000000000000000" pitchFamily="2" charset="0"/>
            </a:rPr>
            <a:t>tương</a:t>
          </a:r>
          <a:r>
            <a:rPr lang="en-US" sz="3600" b="1" i="0" dirty="0">
              <a:latin typeface="#9Slide03 AmpleSoft Bold" panose="02000000000000000000" pitchFamily="2" charset="0"/>
            </a:rPr>
            <a:t> </a:t>
          </a:r>
          <a:r>
            <a:rPr lang="en-US" sz="3600" b="1" i="0" dirty="0" err="1">
              <a:latin typeface="#9Slide03 AmpleSoft Bold" panose="02000000000000000000" pitchFamily="2" charset="0"/>
            </a:rPr>
            <a:t>lai</a:t>
          </a:r>
          <a:r>
            <a:rPr lang="en-US" sz="3600" b="1" i="0" dirty="0">
              <a:latin typeface="#9Slide03 AmpleSoft Bold" panose="02000000000000000000" pitchFamily="2" charset="0"/>
            </a:rPr>
            <a:t> - </a:t>
          </a:r>
          <a:r>
            <a:rPr lang="en-US" sz="3600" b="1" i="0" dirty="0" err="1">
              <a:latin typeface="#9Slide03 AmpleSoft Bold" panose="02000000000000000000" pitchFamily="2" charset="0"/>
            </a:rPr>
            <a:t>SOLVEFOR</a:t>
          </a:r>
          <a:r>
            <a:rPr lang="en-US" sz="3600" b="1" i="0" dirty="0">
              <a:latin typeface="#9Slide03 AmpleSoft Bold" panose="02000000000000000000" pitchFamily="2" charset="0"/>
            </a:rPr>
            <a:t> TOMORROW 2020” </a:t>
          </a:r>
          <a:r>
            <a:rPr lang="en-US" sz="3600" b="0" i="0" dirty="0" err="1">
              <a:latin typeface="#9Slide03 AmpleSoft Bold" panose="02000000000000000000" pitchFamily="2" charset="0"/>
            </a:rPr>
            <a:t>và</a:t>
          </a:r>
          <a:r>
            <a:rPr lang="en-US" sz="3600" b="0" i="0" dirty="0">
              <a:latin typeface="#9Slide03 AmpleSoft Bold" panose="02000000000000000000" pitchFamily="2" charset="0"/>
            </a:rPr>
            <a:t> </a:t>
          </a:r>
          <a:r>
            <a:rPr lang="en-US" sz="3600" b="0" i="0" dirty="0" err="1">
              <a:latin typeface="#9Slide03 AmpleSoft Bold" panose="02000000000000000000" pitchFamily="2" charset="0"/>
            </a:rPr>
            <a:t>đạt</a:t>
          </a:r>
          <a:r>
            <a:rPr lang="en-US" sz="3600" b="0" i="0" dirty="0">
              <a:latin typeface="#9Slide03 AmpleSoft Bold" panose="02000000000000000000" pitchFamily="2" charset="0"/>
            </a:rPr>
            <a:t> </a:t>
          </a:r>
          <a:r>
            <a:rPr lang="en-US" sz="3600" b="0" i="0" dirty="0" err="1">
              <a:latin typeface="#9Slide03 AmpleSoft Bold" panose="02000000000000000000" pitchFamily="2" charset="0"/>
            </a:rPr>
            <a:t>giải</a:t>
          </a:r>
          <a:r>
            <a:rPr lang="en-US" sz="3600" b="0" i="0" dirty="0">
              <a:latin typeface="#9Slide03 AmpleSoft Bold" panose="02000000000000000000" pitchFamily="2" charset="0"/>
            </a:rPr>
            <a:t> </a:t>
          </a:r>
          <a:r>
            <a:rPr lang="en-US" sz="3600" b="1" i="0" dirty="0" err="1">
              <a:latin typeface="#9Slide03 AmpleSoft Bold" panose="02000000000000000000" pitchFamily="2" charset="0"/>
            </a:rPr>
            <a:t>Khuyến</a:t>
          </a:r>
          <a:r>
            <a:rPr lang="en-US" sz="3600" b="1" i="0" dirty="0">
              <a:latin typeface="#9Slide03 AmpleSoft Bold" panose="02000000000000000000" pitchFamily="2" charset="0"/>
            </a:rPr>
            <a:t> </a:t>
          </a:r>
          <a:r>
            <a:rPr lang="en-US" sz="3600" b="1" i="0" dirty="0" err="1">
              <a:latin typeface="#9Slide03 AmpleSoft Bold" panose="02000000000000000000" pitchFamily="2" charset="0"/>
            </a:rPr>
            <a:t>khích</a:t>
          </a:r>
          <a:r>
            <a:rPr lang="en-US" sz="3600" b="1" i="0" dirty="0">
              <a:latin typeface="#9Slide03 AmpleSoft Bold" panose="02000000000000000000" pitchFamily="2" charset="0"/>
            </a:rPr>
            <a:t> </a:t>
          </a:r>
          <a:r>
            <a:rPr lang="en-US" sz="3600" b="0" i="0" dirty="0" err="1">
              <a:latin typeface="#9Slide03 AmpleSoft Bold" panose="02000000000000000000" pitchFamily="2" charset="0"/>
            </a:rPr>
            <a:t>với</a:t>
          </a:r>
          <a:r>
            <a:rPr lang="en-US" sz="3600" b="0" i="0" dirty="0">
              <a:latin typeface="#9Slide03 AmpleSoft Bold" panose="02000000000000000000" pitchFamily="2" charset="0"/>
            </a:rPr>
            <a:t> </a:t>
          </a:r>
          <a:r>
            <a:rPr lang="en-US" sz="3600" b="0" i="0" dirty="0" err="1">
              <a:latin typeface="#9Slide03 AmpleSoft Bold" panose="02000000000000000000" pitchFamily="2" charset="0"/>
            </a:rPr>
            <a:t>dự</a:t>
          </a:r>
          <a:r>
            <a:rPr lang="en-US" sz="3600" b="0" i="0" dirty="0">
              <a:latin typeface="#9Slide03 AmpleSoft Bold" panose="02000000000000000000" pitchFamily="2" charset="0"/>
            </a:rPr>
            <a:t> </a:t>
          </a:r>
          <a:r>
            <a:rPr lang="en-US" sz="3600" b="0" i="0" dirty="0" err="1">
              <a:latin typeface="#9Slide03 AmpleSoft Bold" panose="02000000000000000000" pitchFamily="2" charset="0"/>
            </a:rPr>
            <a:t>án</a:t>
          </a:r>
          <a:r>
            <a:rPr lang="en-US" sz="3600" b="1" i="0" dirty="0">
              <a:latin typeface="#9Slide03 AmpleSoft Bold" panose="02000000000000000000" pitchFamily="2" charset="0"/>
            </a:rPr>
            <a:t> </a:t>
          </a:r>
          <a:r>
            <a:rPr lang="en-US" sz="3600" b="0" i="0" dirty="0">
              <a:latin typeface="#9Slide03 AmpleSoft Bold" panose="02000000000000000000" pitchFamily="2" charset="0"/>
            </a:rPr>
            <a:t>“</a:t>
          </a:r>
          <a:r>
            <a:rPr lang="en-US" sz="3600" b="0" i="0" dirty="0" err="1">
              <a:latin typeface="#9Slide03 AmpleSoft Bold" panose="02000000000000000000" pitchFamily="2" charset="0"/>
            </a:rPr>
            <a:t>Găng</a:t>
          </a:r>
          <a:r>
            <a:rPr lang="en-US" sz="3600" b="0" i="0" dirty="0">
              <a:latin typeface="#9Slide03 AmpleSoft Bold" panose="02000000000000000000" pitchFamily="2" charset="0"/>
            </a:rPr>
            <a:t> </a:t>
          </a:r>
          <a:r>
            <a:rPr lang="en-US" sz="3600" b="0" i="0" dirty="0" err="1">
              <a:latin typeface="#9Slide03 AmpleSoft Bold" panose="02000000000000000000" pitchFamily="2" charset="0"/>
            </a:rPr>
            <a:t>tay</a:t>
          </a:r>
          <a:r>
            <a:rPr lang="en-US" sz="3600" b="0" i="0" dirty="0">
              <a:latin typeface="#9Slide03 AmpleSoft Bold" panose="02000000000000000000" pitchFamily="2" charset="0"/>
            </a:rPr>
            <a:t> </a:t>
          </a:r>
          <a:r>
            <a:rPr lang="en-US" sz="3600" b="0" i="0" dirty="0" err="1">
              <a:latin typeface="#9Slide03 AmpleSoft Bold" panose="02000000000000000000" pitchFamily="2" charset="0"/>
            </a:rPr>
            <a:t>thông</a:t>
          </a:r>
          <a:r>
            <a:rPr lang="en-US" sz="3600" b="0" i="0" dirty="0">
              <a:latin typeface="#9Slide03 AmpleSoft Bold" panose="02000000000000000000" pitchFamily="2" charset="0"/>
            </a:rPr>
            <a:t> </a:t>
          </a:r>
          <a:r>
            <a:rPr lang="en-US" sz="3600" b="0" i="0" dirty="0" err="1">
              <a:latin typeface="#9Slide03 AmpleSoft Bold" panose="02000000000000000000" pitchFamily="2" charset="0"/>
            </a:rPr>
            <a:t>minh</a:t>
          </a:r>
          <a:r>
            <a:rPr lang="en-US" sz="3600" b="0" i="0" dirty="0">
              <a:latin typeface="#9Slide03 AmpleSoft Bold" panose="02000000000000000000" pitchFamily="2" charset="0"/>
            </a:rPr>
            <a:t> </a:t>
          </a:r>
          <a:r>
            <a:rPr lang="en-US" sz="3600" b="0" i="0" dirty="0" err="1">
              <a:latin typeface="#9Slide03 AmpleSoft Bold" panose="02000000000000000000" pitchFamily="2" charset="0"/>
            </a:rPr>
            <a:t>cho</a:t>
          </a:r>
          <a:r>
            <a:rPr lang="en-US" sz="3600" b="0" i="0" dirty="0">
              <a:latin typeface="#9Slide03 AmpleSoft Bold" panose="02000000000000000000" pitchFamily="2" charset="0"/>
            </a:rPr>
            <a:t> </a:t>
          </a:r>
          <a:r>
            <a:rPr lang="en-US" sz="3600" b="0" i="0" dirty="0" err="1">
              <a:latin typeface="#9Slide03 AmpleSoft Bold" panose="02000000000000000000" pitchFamily="2" charset="0"/>
            </a:rPr>
            <a:t>người</a:t>
          </a:r>
          <a:r>
            <a:rPr lang="en-US" sz="3600" b="0" i="0" dirty="0">
              <a:latin typeface="#9Slide03 AmpleSoft Bold" panose="02000000000000000000" pitchFamily="2" charset="0"/>
            </a:rPr>
            <a:t> </a:t>
          </a:r>
          <a:r>
            <a:rPr lang="en-US" sz="3600" b="0" i="0" dirty="0" err="1">
              <a:latin typeface="#9Slide03 AmpleSoft Bold" panose="02000000000000000000" pitchFamily="2" charset="0"/>
            </a:rPr>
            <a:t>bị</a:t>
          </a:r>
          <a:r>
            <a:rPr lang="en-US" sz="3600" b="0" i="0" dirty="0">
              <a:latin typeface="#9Slide03 AmpleSoft Bold" panose="02000000000000000000" pitchFamily="2" charset="0"/>
            </a:rPr>
            <a:t> </a:t>
          </a:r>
          <a:r>
            <a:rPr lang="en-US" sz="3600" b="0" i="0" dirty="0" err="1">
              <a:latin typeface="#9Slide03 AmpleSoft Bold" panose="02000000000000000000" pitchFamily="2" charset="0"/>
            </a:rPr>
            <a:t>câm</a:t>
          </a:r>
          <a:r>
            <a:rPr lang="en-US" sz="3600" b="0" i="0" dirty="0">
              <a:latin typeface="#9Slide03 AmpleSoft Bold" panose="02000000000000000000" pitchFamily="2" charset="0"/>
            </a:rPr>
            <a:t>”</a:t>
          </a:r>
          <a:endParaRPr lang="en-US" sz="3600" i="0" dirty="0">
            <a:latin typeface="#9Slide03 AmpleSoft Bold" panose="02000000000000000000" pitchFamily="2" charset="0"/>
          </a:endParaRPr>
        </a:p>
      </dgm:t>
    </dgm:pt>
    <dgm:pt modelId="{BBA24229-9E53-4F19-BBAD-BFD2265D30DC}" type="parTrans" cxnId="{7D7D5AEB-6F16-4994-9343-2297B7BC1381}">
      <dgm:prSet/>
      <dgm:spPr/>
      <dgm:t>
        <a:bodyPr/>
        <a:lstStyle/>
        <a:p>
          <a:endParaRPr lang="en-US"/>
        </a:p>
      </dgm:t>
    </dgm:pt>
    <dgm:pt modelId="{7B72E731-1DEB-47F2-99D9-3C59BA2BFFB6}" type="sibTrans" cxnId="{7D7D5AEB-6F16-4994-9343-2297B7BC1381}">
      <dgm:prSet/>
      <dgm:spPr/>
      <dgm:t>
        <a:bodyPr/>
        <a:lstStyle/>
        <a:p>
          <a:endParaRPr lang="en-US"/>
        </a:p>
      </dgm:t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3FF0053C-B52A-4B88-9000-2DC2CB8128D9}" type="pres">
      <dgm:prSet presAssocID="{A5D9C64E-5734-4BC8-B72C-FFFEFFAE709D}" presName="parentText" presStyleLbl="node1" presStyleIdx="0" presStyleCnt="1" custScaleY="138031">
        <dgm:presLayoutVars>
          <dgm:chMax val="0"/>
          <dgm:bulletEnabled val="1"/>
        </dgm:presLayoutVars>
      </dgm:prSet>
      <dgm:spPr/>
    </dgm:pt>
  </dgm:ptLst>
  <dgm:cxnLst>
    <dgm:cxn modelId="{8A118A9E-CCC9-4B9A-A673-85983F6E7F5F}" type="presOf" srcId="{A5D9C64E-5734-4BC8-B72C-FFFEFFAE709D}" destId="{3FF0053C-B52A-4B88-9000-2DC2CB8128D9}" srcOrd="0" destOrd="0" presId="urn:microsoft.com/office/officeart/2005/8/layout/vList2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7D7D5AEB-6F16-4994-9343-2297B7BC1381}" srcId="{C96262F6-6C4E-4A5B-9403-D21C92157066}" destId="{A5D9C64E-5734-4BC8-B72C-FFFEFFAE709D}" srcOrd="0" destOrd="0" parTransId="{BBA24229-9E53-4F19-BBAD-BFD2265D30DC}" sibTransId="{7B72E731-1DEB-47F2-99D9-3C59BA2BFFB6}"/>
    <dgm:cxn modelId="{3DFEC033-CADC-485B-B915-55A2EAA06CF6}" type="presParOf" srcId="{497535D2-500C-4EDF-AA6B-566A7C82D71E}" destId="{3FF0053C-B52A-4B88-9000-2DC2CB8128D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3FF163-E660-4042-BC81-4C965200EB68}">
      <dgm:prSet custT="1"/>
      <dgm:spPr>
        <a:solidFill>
          <a:srgbClr val="7030A0"/>
        </a:solidFill>
      </dgm:spPr>
      <dgm:t>
        <a:bodyPr/>
        <a:lstStyle/>
        <a:p>
          <a:pPr algn="ctr">
            <a:spcAft>
              <a:spcPts val="0"/>
            </a:spcAft>
          </a:pP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Bồi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dưỡng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học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sinh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tham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gia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kỳ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thi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HSG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cấp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tỉnh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đạt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01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Ba </a:t>
          </a:r>
        </a:p>
        <a:p>
          <a:pPr algn="ctr">
            <a:spcAft>
              <a:spcPts val="0"/>
            </a:spcAft>
          </a:pP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môn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Vật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lí</a:t>
          </a:r>
          <a:endParaRPr lang="en-US" sz="4400" b="1" dirty="0">
            <a:solidFill>
              <a:schemeClr val="bg1"/>
            </a:solidFill>
            <a:latin typeface="#9Slide03 AmpleSoft Bold" panose="02000000000000000000" pitchFamily="2" charset="0"/>
          </a:endParaRPr>
        </a:p>
      </dgm:t>
    </dgm:pt>
    <dgm:pt modelId="{B1AE1295-F01A-456A-B944-1A67FFB7886B}" type="parTrans" cxnId="{893D98F9-041E-4255-82BA-2B548B46B472}">
      <dgm:prSet/>
      <dgm:spPr/>
      <dgm:t>
        <a:bodyPr/>
        <a:lstStyle/>
        <a:p>
          <a:pPr algn="ctr"/>
          <a:endParaRPr lang="en-US"/>
        </a:p>
      </dgm:t>
    </dgm:pt>
    <dgm:pt modelId="{40D9BAB2-47C2-4AB3-A7D1-667D2949866A}" type="sibTrans" cxnId="{893D98F9-041E-4255-82BA-2B548B46B472}">
      <dgm:prSet/>
      <dgm:spPr/>
      <dgm:t>
        <a:bodyPr/>
        <a:lstStyle/>
        <a:p>
          <a:pPr algn="ctr"/>
          <a:endParaRPr lang="en-US"/>
        </a:p>
      </dgm:t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99BE8289-6A7C-4EE1-BB19-4E808EFBB4AA}" type="pres">
      <dgm:prSet presAssocID="{AE3FF163-E660-4042-BC81-4C965200EB68}" presName="parentText" presStyleLbl="node1" presStyleIdx="0" presStyleCnt="1" custScaleY="921079" custLinFactY="100000" custLinFactNeighborX="206" custLinFactNeighborY="170892">
        <dgm:presLayoutVars>
          <dgm:chMax val="0"/>
          <dgm:bulletEnabled val="1"/>
        </dgm:presLayoutVars>
      </dgm:prSet>
      <dgm:spPr/>
    </dgm:pt>
  </dgm:ptLst>
  <dgm:cxnLst>
    <dgm:cxn modelId="{70011240-E2C4-4B89-932E-75238A60D082}" type="presOf" srcId="{AE3FF163-E660-4042-BC81-4C965200EB68}" destId="{99BE8289-6A7C-4EE1-BB19-4E808EFBB4AA}" srcOrd="0" destOrd="0" presId="urn:microsoft.com/office/officeart/2005/8/layout/vList2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893D98F9-041E-4255-82BA-2B548B46B472}" srcId="{C96262F6-6C4E-4A5B-9403-D21C92157066}" destId="{AE3FF163-E660-4042-BC81-4C965200EB68}" srcOrd="0" destOrd="0" parTransId="{B1AE1295-F01A-456A-B944-1A67FFB7886B}" sibTransId="{40D9BAB2-47C2-4AB3-A7D1-667D2949866A}"/>
    <dgm:cxn modelId="{9DF4D972-1354-498F-9A20-255F47F956E3}" type="presParOf" srcId="{497535D2-500C-4EDF-AA6B-566A7C82D71E}" destId="{99BE8289-6A7C-4EE1-BB19-4E808EFBB4A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9915A0-476F-4294-AFBF-5000F1265BB0}">
      <dgm:prSet custT="1"/>
      <dgm:spPr>
        <a:solidFill>
          <a:srgbClr val="7030A0"/>
        </a:solidFill>
      </dgm:spPr>
      <dgm:t>
        <a:bodyPr/>
        <a:lstStyle/>
        <a:p>
          <a:r>
            <a:rPr lang="en-US" sz="3300" b="1" i="0">
              <a:latin typeface="#9Slide03 AmpleSoft Bold" panose="02000000000000000000" pitchFamily="2" charset="0"/>
            </a:rPr>
            <a:t>Chiến sỹ thi đua cấp cơ sở</a:t>
          </a:r>
          <a:r>
            <a:rPr lang="en-US" sz="3300" i="0">
              <a:latin typeface="#9Slide03 AmpleSoft Bold" panose="02000000000000000000" pitchFamily="2" charset="0"/>
            </a:rPr>
            <a:t> </a:t>
          </a:r>
        </a:p>
      </dgm:t>
    </dgm:pt>
    <dgm:pt modelId="{F2EE9914-17BD-477A-9436-E9940302EA6D}" type="parTrans" cxnId="{5A872158-0762-4CBC-9B30-3EA9A7DA176C}">
      <dgm:prSet/>
      <dgm:spPr/>
      <dgm:t>
        <a:bodyPr/>
        <a:lstStyle/>
        <a:p>
          <a:endParaRPr lang="en-US"/>
        </a:p>
      </dgm:t>
    </dgm:pt>
    <dgm:pt modelId="{5012503A-8478-492B-9F25-26DAD74BC4E1}" type="sibTrans" cxnId="{5A872158-0762-4CBC-9B30-3EA9A7DA176C}">
      <dgm:prSet/>
      <dgm:spPr/>
      <dgm:t>
        <a:bodyPr/>
        <a:lstStyle/>
        <a:p>
          <a:endParaRPr lang="en-US"/>
        </a:p>
      </dgm:t>
    </dgm:pt>
    <dgm:pt modelId="{81BDAFF8-1585-4648-B143-4D5826E05019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Bồi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dưỡng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học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sinh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tham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gia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Hội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khỏe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Phù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đổng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tỉnh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Hưng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Yên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lần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thứ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X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môn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Điền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kinh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đạt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01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HCĐ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nội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dung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Nhảy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cao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nam</a:t>
          </a:r>
          <a:r>
            <a:rPr lang="en-US" sz="3300" b="1" i="0" dirty="0">
              <a:solidFill>
                <a:schemeClr val="bg1"/>
              </a:solidFill>
              <a:latin typeface="#9Slide03 AmpleSoft Bold" panose="02000000000000000000" pitchFamily="2" charset="0"/>
            </a:rPr>
            <a:t>. </a:t>
          </a:r>
        </a:p>
      </dgm:t>
    </dgm:pt>
    <dgm:pt modelId="{7A59A489-31A0-45FA-8E95-3D00071044DD}" type="parTrans" cxnId="{A6ADF865-F022-4F7E-AEED-A213A6859401}">
      <dgm:prSet/>
      <dgm:spPr/>
      <dgm:t>
        <a:bodyPr/>
        <a:lstStyle/>
        <a:p>
          <a:endParaRPr lang="en-US"/>
        </a:p>
      </dgm:t>
    </dgm:pt>
    <dgm:pt modelId="{CDF58494-DFCC-4264-B783-8510E32FEBBB}" type="sibTrans" cxnId="{A6ADF865-F022-4F7E-AEED-A213A6859401}">
      <dgm:prSet/>
      <dgm:spPr/>
      <dgm:t>
        <a:bodyPr/>
        <a:lstStyle/>
        <a:p>
          <a:endParaRPr lang="en-US"/>
        </a:p>
      </dgm:t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1DD0DE8B-FB4C-4144-B5D9-F14F4FCC521C}" type="pres">
      <dgm:prSet presAssocID="{9C9915A0-476F-4294-AFBF-5000F1265BB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D4F1CE1-2A51-4F43-BD5C-3B80F5204260}" type="pres">
      <dgm:prSet presAssocID="{5012503A-8478-492B-9F25-26DAD74BC4E1}" presName="spacer" presStyleCnt="0"/>
      <dgm:spPr/>
    </dgm:pt>
    <dgm:pt modelId="{16AB3101-1554-4DF2-8D27-84DF5E47532F}" type="pres">
      <dgm:prSet presAssocID="{81BDAFF8-1585-4648-B143-4D5826E0501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AEBCE1D-E9B7-471D-9D65-A6DA41C98660}" type="presOf" srcId="{81BDAFF8-1585-4648-B143-4D5826E05019}" destId="{16AB3101-1554-4DF2-8D27-84DF5E47532F}" srcOrd="0" destOrd="0" presId="urn:microsoft.com/office/officeart/2005/8/layout/vList2"/>
    <dgm:cxn modelId="{1CD30A3B-6520-4A8D-BF16-B9BD404CC3AD}" type="presOf" srcId="{9C9915A0-476F-4294-AFBF-5000F1265BB0}" destId="{1DD0DE8B-FB4C-4144-B5D9-F14F4FCC521C}" srcOrd="0" destOrd="0" presId="urn:microsoft.com/office/officeart/2005/8/layout/vList2"/>
    <dgm:cxn modelId="{A6ADF865-F022-4F7E-AEED-A213A6859401}" srcId="{C96262F6-6C4E-4A5B-9403-D21C92157066}" destId="{81BDAFF8-1585-4648-B143-4D5826E05019}" srcOrd="1" destOrd="0" parTransId="{7A59A489-31A0-45FA-8E95-3D00071044DD}" sibTransId="{CDF58494-DFCC-4264-B783-8510E32FEBBB}"/>
    <dgm:cxn modelId="{5A872158-0762-4CBC-9B30-3EA9A7DA176C}" srcId="{C96262F6-6C4E-4A5B-9403-D21C92157066}" destId="{9C9915A0-476F-4294-AFBF-5000F1265BB0}" srcOrd="0" destOrd="0" parTransId="{F2EE9914-17BD-477A-9436-E9940302EA6D}" sibTransId="{5012503A-8478-492B-9F25-26DAD74BC4E1}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14FCACA9-A7AA-49A2-8AF3-2B9DD3ABA605}" type="presParOf" srcId="{497535D2-500C-4EDF-AA6B-566A7C82D71E}" destId="{1DD0DE8B-FB4C-4144-B5D9-F14F4FCC521C}" srcOrd="0" destOrd="0" presId="urn:microsoft.com/office/officeart/2005/8/layout/vList2"/>
    <dgm:cxn modelId="{366F88CB-DF8E-4A71-A66F-835EE390AA13}" type="presParOf" srcId="{497535D2-500C-4EDF-AA6B-566A7C82D71E}" destId="{5D4F1CE1-2A51-4F43-BD5C-3B80F5204260}" srcOrd="1" destOrd="0" presId="urn:microsoft.com/office/officeart/2005/8/layout/vList2"/>
    <dgm:cxn modelId="{05033077-9188-467E-9C98-9EFA676128BD}" type="presParOf" srcId="{497535D2-500C-4EDF-AA6B-566A7C82D71E}" destId="{16AB3101-1554-4DF2-8D27-84DF5E47532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9915A0-476F-4294-AFBF-5000F1265BB0}">
      <dgm:prSet/>
      <dgm:spPr>
        <a:solidFill>
          <a:srgbClr val="7030A0"/>
        </a:solidFill>
      </dgm:spPr>
      <dgm:t>
        <a:bodyPr/>
        <a:lstStyle/>
        <a:p>
          <a:pPr algn="just"/>
          <a:r>
            <a:rPr lang="en-US" i="0" dirty="0" err="1">
              <a:latin typeface="#9Slide03 AmpleSoft Bold" panose="02000000000000000000" pitchFamily="2" charset="0"/>
            </a:rPr>
            <a:t>Giám</a:t>
          </a:r>
          <a:r>
            <a:rPr lang="en-US" i="0" dirty="0">
              <a:latin typeface="#9Slide03 AmpleSoft Bold" panose="02000000000000000000" pitchFamily="2" charset="0"/>
            </a:rPr>
            <a:t> </a:t>
          </a:r>
          <a:r>
            <a:rPr lang="en-US" i="0" dirty="0" err="1">
              <a:latin typeface="#9Slide03 AmpleSoft Bold" panose="02000000000000000000" pitchFamily="2" charset="0"/>
            </a:rPr>
            <a:t>đốc</a:t>
          </a:r>
          <a:r>
            <a:rPr lang="en-US" i="0" dirty="0">
              <a:latin typeface="#9Slide03 AmpleSoft Bold" panose="02000000000000000000" pitchFamily="2" charset="0"/>
            </a:rPr>
            <a:t> </a:t>
          </a:r>
          <a:r>
            <a:rPr lang="en-US" i="0" dirty="0" err="1">
              <a:latin typeface="#9Slide03 AmpleSoft Bold" panose="02000000000000000000" pitchFamily="2" charset="0"/>
            </a:rPr>
            <a:t>Sở</a:t>
          </a:r>
          <a:r>
            <a:rPr lang="en-US" i="0" dirty="0">
              <a:latin typeface="#9Slide03 AmpleSoft Bold" panose="02000000000000000000" pitchFamily="2" charset="0"/>
            </a:rPr>
            <a:t> GD-</a:t>
          </a:r>
          <a:r>
            <a:rPr lang="en-US" i="0" dirty="0" err="1">
              <a:latin typeface="#9Slide03 AmpleSoft Bold" panose="02000000000000000000" pitchFamily="2" charset="0"/>
            </a:rPr>
            <a:t>ĐT</a:t>
          </a:r>
          <a:r>
            <a:rPr lang="en-US" i="0" dirty="0">
              <a:latin typeface="#9Slide03 AmpleSoft Bold" panose="02000000000000000000" pitchFamily="2" charset="0"/>
            </a:rPr>
            <a:t> </a:t>
          </a:r>
          <a:r>
            <a:rPr lang="en-US" i="0" dirty="0" err="1">
              <a:latin typeface="#9Slide03 AmpleSoft Bold" panose="02000000000000000000" pitchFamily="2" charset="0"/>
            </a:rPr>
            <a:t>Hưng</a:t>
          </a:r>
          <a:r>
            <a:rPr lang="en-US" i="0" dirty="0">
              <a:latin typeface="#9Slide03 AmpleSoft Bold" panose="02000000000000000000" pitchFamily="2" charset="0"/>
            </a:rPr>
            <a:t> </a:t>
          </a:r>
          <a:r>
            <a:rPr lang="en-US" i="0" dirty="0" err="1">
              <a:latin typeface="#9Slide03 AmpleSoft Bold" panose="02000000000000000000" pitchFamily="2" charset="0"/>
            </a:rPr>
            <a:t>Yên</a:t>
          </a:r>
          <a:r>
            <a:rPr lang="en-US" i="0" dirty="0">
              <a:latin typeface="#9Slide03 AmpleSoft Bold" panose="02000000000000000000" pitchFamily="2" charset="0"/>
            </a:rPr>
            <a:t> </a:t>
          </a:r>
          <a:r>
            <a:rPr lang="en-US" i="0" dirty="0" err="1">
              <a:latin typeface="#9Slide03 AmpleSoft Bold" panose="02000000000000000000" pitchFamily="2" charset="0"/>
            </a:rPr>
            <a:t>tặng</a:t>
          </a:r>
          <a:r>
            <a:rPr lang="en-US" i="0" dirty="0">
              <a:latin typeface="#9Slide03 AmpleSoft Bold" panose="02000000000000000000" pitchFamily="2" charset="0"/>
            </a:rPr>
            <a:t> </a:t>
          </a:r>
          <a:r>
            <a:rPr lang="en-US" i="0" dirty="0" err="1">
              <a:latin typeface="#9Slide03 AmpleSoft Bold" panose="02000000000000000000" pitchFamily="2" charset="0"/>
            </a:rPr>
            <a:t>Giấy</a:t>
          </a:r>
          <a:r>
            <a:rPr lang="en-US" i="0" dirty="0">
              <a:latin typeface="#9Slide03 AmpleSoft Bold" panose="02000000000000000000" pitchFamily="2" charset="0"/>
            </a:rPr>
            <a:t> </a:t>
          </a:r>
          <a:r>
            <a:rPr lang="en-US" i="0" dirty="0" err="1">
              <a:latin typeface="#9Slide03 AmpleSoft Bold" panose="02000000000000000000" pitchFamily="2" charset="0"/>
            </a:rPr>
            <a:t>khen</a:t>
          </a:r>
          <a:r>
            <a:rPr lang="en-US" i="0" dirty="0">
              <a:latin typeface="#9Slide03 AmpleSoft Bold" panose="02000000000000000000" pitchFamily="2" charset="0"/>
            </a:rPr>
            <a:t> </a:t>
          </a:r>
          <a:r>
            <a:rPr lang="en-US" i="1" dirty="0">
              <a:latin typeface="#9Slide03 AmpleSoft Bold" panose="02000000000000000000" pitchFamily="2" charset="0"/>
            </a:rPr>
            <a:t>“</a:t>
          </a:r>
          <a:r>
            <a:rPr lang="en-US" i="1" dirty="0" err="1">
              <a:latin typeface="#9Slide03 AmpleSoft Bold" panose="02000000000000000000" pitchFamily="2" charset="0"/>
            </a:rPr>
            <a:t>Có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thành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tích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xuất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sắc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trong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công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tác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tổ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chức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Hội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khỏe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Phù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đổng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tỉnh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Hưng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Yên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lần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thứ</a:t>
          </a:r>
          <a:r>
            <a:rPr lang="en-US" i="1" dirty="0">
              <a:latin typeface="#9Slide03 AmpleSoft Bold" panose="02000000000000000000" pitchFamily="2" charset="0"/>
            </a:rPr>
            <a:t> X </a:t>
          </a:r>
          <a:r>
            <a:rPr lang="en-US" i="1" dirty="0" err="1">
              <a:latin typeface="#9Slide03 AmpleSoft Bold" panose="02000000000000000000" pitchFamily="2" charset="0"/>
            </a:rPr>
            <a:t>năm</a:t>
          </a:r>
          <a:r>
            <a:rPr lang="en-US" i="1" dirty="0">
              <a:latin typeface="#9Slide03 AmpleSoft Bold" panose="02000000000000000000" pitchFamily="2" charset="0"/>
            </a:rPr>
            <a:t> 2020 ” </a:t>
          </a:r>
        </a:p>
      </dgm:t>
    </dgm:pt>
    <dgm:pt modelId="{F2EE9914-17BD-477A-9436-E9940302EA6D}" type="parTrans" cxnId="{5A872158-0762-4CBC-9B30-3EA9A7DA176C}">
      <dgm:prSet/>
      <dgm:spPr/>
      <dgm:t>
        <a:bodyPr/>
        <a:lstStyle/>
        <a:p>
          <a:endParaRPr lang="en-US"/>
        </a:p>
      </dgm:t>
    </dgm:pt>
    <dgm:pt modelId="{5012503A-8478-492B-9F25-26DAD74BC4E1}" type="sibTrans" cxnId="{5A872158-0762-4CBC-9B30-3EA9A7DA176C}">
      <dgm:prSet/>
      <dgm:spPr/>
      <dgm:t>
        <a:bodyPr/>
        <a:lstStyle/>
        <a:p>
          <a:endParaRPr lang="en-US"/>
        </a:p>
      </dgm:t>
    </dgm:pt>
    <dgm:pt modelId="{CE45F4F5-14DB-42B9-886E-0D8053C9755A}">
      <dgm:prSet/>
      <dgm:spPr>
        <a:solidFill>
          <a:srgbClr val="7030A0"/>
        </a:solidFill>
      </dgm:spPr>
      <dgm:t>
        <a:bodyPr/>
        <a:lstStyle/>
        <a:p>
          <a:pPr algn="just"/>
          <a:r>
            <a:rPr lang="en-US" b="0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Bồi</a:t>
          </a:r>
          <a:r>
            <a:rPr lang="en-US" b="0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dưỡng</a:t>
          </a:r>
          <a:r>
            <a:rPr lang="en-US" b="0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học</a:t>
          </a:r>
          <a:r>
            <a:rPr lang="en-US" b="0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sinh</a:t>
          </a:r>
          <a:r>
            <a:rPr lang="en-US" b="0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tham</a:t>
          </a:r>
          <a:r>
            <a:rPr lang="en-US" b="0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gia</a:t>
          </a:r>
          <a:r>
            <a:rPr lang="en-US" b="0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Hội</a:t>
          </a:r>
          <a:r>
            <a:rPr lang="en-US" b="0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khỏe</a:t>
          </a:r>
          <a:r>
            <a:rPr lang="en-US" b="0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Phù</a:t>
          </a:r>
          <a:r>
            <a:rPr lang="en-US" b="0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đổng</a:t>
          </a:r>
          <a:r>
            <a:rPr lang="en-US" b="0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tỉnh</a:t>
          </a:r>
          <a:r>
            <a:rPr lang="en-US" b="0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Hưng</a:t>
          </a:r>
          <a:r>
            <a:rPr lang="en-US" b="0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Yên</a:t>
          </a:r>
          <a:r>
            <a:rPr lang="en-US" b="0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lần</a:t>
          </a:r>
          <a:r>
            <a:rPr lang="en-US" b="0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thứ</a:t>
          </a:r>
          <a:r>
            <a:rPr lang="en-US" b="0" i="0" dirty="0">
              <a:solidFill>
                <a:schemeClr val="bg1"/>
              </a:solidFill>
              <a:latin typeface="#9Slide03 AmpleSoft Bold" panose="02000000000000000000" pitchFamily="2" charset="0"/>
            </a:rPr>
            <a:t> X </a:t>
          </a:r>
          <a:r>
            <a:rPr lang="en-US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môn</a:t>
          </a:r>
          <a:r>
            <a:rPr lang="en-US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Bóng</a:t>
          </a:r>
          <a:r>
            <a:rPr lang="en-US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bàn</a:t>
          </a:r>
          <a:r>
            <a:rPr lang="en-US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đạt</a:t>
          </a:r>
          <a:r>
            <a:rPr lang="en-US" i="0" dirty="0">
              <a:solidFill>
                <a:schemeClr val="bg1"/>
              </a:solidFill>
              <a:latin typeface="#9Slide03 AmpleSoft Bold" panose="02000000000000000000" pitchFamily="2" charset="0"/>
            </a:rPr>
            <a:t> 01 HCB </a:t>
          </a:r>
          <a:r>
            <a:rPr lang="en-US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nội</a:t>
          </a:r>
          <a:r>
            <a:rPr lang="en-US" i="0" dirty="0">
              <a:solidFill>
                <a:schemeClr val="bg1"/>
              </a:solidFill>
              <a:latin typeface="#9Slide03 AmpleSoft Bold" panose="02000000000000000000" pitchFamily="2" charset="0"/>
            </a:rPr>
            <a:t> dung </a:t>
          </a:r>
          <a:r>
            <a:rPr lang="en-US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đôi</a:t>
          </a:r>
          <a:r>
            <a:rPr lang="en-US" i="0" dirty="0">
              <a:solidFill>
                <a:schemeClr val="bg1"/>
              </a:solidFill>
              <a:latin typeface="#9Slide03 AmpleSoft Bold" panose="02000000000000000000" pitchFamily="2" charset="0"/>
            </a:rPr>
            <a:t> Nam- </a:t>
          </a:r>
          <a:r>
            <a:rPr lang="en-US" i="0" dirty="0" err="1">
              <a:solidFill>
                <a:schemeClr val="bg1"/>
              </a:solidFill>
              <a:latin typeface="#9Slide03 AmpleSoft Bold" panose="02000000000000000000" pitchFamily="2" charset="0"/>
            </a:rPr>
            <a:t>Nữ</a:t>
          </a:r>
          <a:r>
            <a:rPr lang="en-US" i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</a:p>
      </dgm:t>
    </dgm:pt>
    <dgm:pt modelId="{BD52DBA3-0357-405C-B960-C16FE4507D34}" type="parTrans" cxnId="{4CD95E48-6C5E-4BEF-8A8E-168A7D6C603E}">
      <dgm:prSet/>
      <dgm:spPr/>
      <dgm:t>
        <a:bodyPr/>
        <a:lstStyle/>
        <a:p>
          <a:endParaRPr lang="en-US"/>
        </a:p>
      </dgm:t>
    </dgm:pt>
    <dgm:pt modelId="{3A319AFC-5815-459E-8A73-DA1F8026633F}" type="sibTrans" cxnId="{4CD95E48-6C5E-4BEF-8A8E-168A7D6C603E}">
      <dgm:prSet/>
      <dgm:spPr/>
      <dgm:t>
        <a:bodyPr/>
        <a:lstStyle/>
        <a:p>
          <a:endParaRPr lang="en-US"/>
        </a:p>
      </dgm:t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1DD0DE8B-FB4C-4144-B5D9-F14F4FCC521C}" type="pres">
      <dgm:prSet presAssocID="{9C9915A0-476F-4294-AFBF-5000F1265BB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D4F1CE1-2A51-4F43-BD5C-3B80F5204260}" type="pres">
      <dgm:prSet presAssocID="{5012503A-8478-492B-9F25-26DAD74BC4E1}" presName="spacer" presStyleCnt="0"/>
      <dgm:spPr/>
    </dgm:pt>
    <dgm:pt modelId="{DE751374-9013-4528-8016-4A8CCAFA69D6}" type="pres">
      <dgm:prSet presAssocID="{CE45F4F5-14DB-42B9-886E-0D8053C9755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CD30A3B-6520-4A8D-BF16-B9BD404CC3AD}" type="presOf" srcId="{9C9915A0-476F-4294-AFBF-5000F1265BB0}" destId="{1DD0DE8B-FB4C-4144-B5D9-F14F4FCC521C}" srcOrd="0" destOrd="0" presId="urn:microsoft.com/office/officeart/2005/8/layout/vList2"/>
    <dgm:cxn modelId="{4CD95E48-6C5E-4BEF-8A8E-168A7D6C603E}" srcId="{C96262F6-6C4E-4A5B-9403-D21C92157066}" destId="{CE45F4F5-14DB-42B9-886E-0D8053C9755A}" srcOrd="1" destOrd="0" parTransId="{BD52DBA3-0357-405C-B960-C16FE4507D34}" sibTransId="{3A319AFC-5815-459E-8A73-DA1F8026633F}"/>
    <dgm:cxn modelId="{5A872158-0762-4CBC-9B30-3EA9A7DA176C}" srcId="{C96262F6-6C4E-4A5B-9403-D21C92157066}" destId="{9C9915A0-476F-4294-AFBF-5000F1265BB0}" srcOrd="0" destOrd="0" parTransId="{F2EE9914-17BD-477A-9436-E9940302EA6D}" sibTransId="{5012503A-8478-492B-9F25-26DAD74BC4E1}"/>
    <dgm:cxn modelId="{15D391D3-5583-41A6-A23F-CB13D959DF4A}" type="presOf" srcId="{CE45F4F5-14DB-42B9-886E-0D8053C9755A}" destId="{DE751374-9013-4528-8016-4A8CCAFA69D6}" srcOrd="0" destOrd="0" presId="urn:microsoft.com/office/officeart/2005/8/layout/vList2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14FCACA9-A7AA-49A2-8AF3-2B9DD3ABA605}" type="presParOf" srcId="{497535D2-500C-4EDF-AA6B-566A7C82D71E}" destId="{1DD0DE8B-FB4C-4144-B5D9-F14F4FCC521C}" srcOrd="0" destOrd="0" presId="urn:microsoft.com/office/officeart/2005/8/layout/vList2"/>
    <dgm:cxn modelId="{366F88CB-DF8E-4A71-A66F-835EE390AA13}" type="presParOf" srcId="{497535D2-500C-4EDF-AA6B-566A7C82D71E}" destId="{5D4F1CE1-2A51-4F43-BD5C-3B80F5204260}" srcOrd="1" destOrd="0" presId="urn:microsoft.com/office/officeart/2005/8/layout/vList2"/>
    <dgm:cxn modelId="{E996EB6D-5F9E-42F3-8644-606679A5F4A7}" type="presParOf" srcId="{497535D2-500C-4EDF-AA6B-566A7C82D71E}" destId="{DE751374-9013-4528-8016-4A8CCAFA69D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0E01B3-BA70-44D4-A043-922ACEB0AEC1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3200">
              <a:latin typeface="#9Slide03 AmpleSoft Bold" panose="02000000000000000000" pitchFamily="2" charset="0"/>
            </a:rPr>
            <a:t>Giấy Khen của Giám đốc Sở GD-ĐT Hưng Yên</a:t>
          </a:r>
        </a:p>
      </dgm:t>
    </dgm:pt>
    <dgm:pt modelId="{4FF826AE-584E-4DB3-A3EB-6563E0D224AF}" type="parTrans" cxnId="{63166943-337B-4681-82F0-85CAFF9FC87B}">
      <dgm:prSet/>
      <dgm:spPr/>
      <dgm:t>
        <a:bodyPr/>
        <a:lstStyle/>
        <a:p>
          <a:endParaRPr lang="en-US"/>
        </a:p>
      </dgm:t>
    </dgm:pt>
    <dgm:pt modelId="{16EEBB6F-8D0C-4BF3-BABC-9293BB61F28F}" type="sibTrans" cxnId="{63166943-337B-4681-82F0-85CAFF9FC87B}">
      <dgm:prSet/>
      <dgm:spPr/>
      <dgm:t>
        <a:bodyPr/>
        <a:lstStyle/>
        <a:p>
          <a:endParaRPr lang="en-US"/>
        </a:p>
      </dgm:t>
    </dgm:pt>
    <dgm:pt modelId="{E6DDD53B-C6D7-4A40-8104-A814A77DBD07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3200" dirty="0" err="1">
              <a:latin typeface="#9Slide03 AmpleSoft Bold" panose="02000000000000000000" pitchFamily="2" charset="0"/>
            </a:rPr>
            <a:t>Giải</a:t>
          </a:r>
          <a:r>
            <a:rPr lang="en-US" sz="3200" dirty="0">
              <a:latin typeface="#9Slide03 AmpleSoft Bold" panose="02000000000000000000" pitchFamily="2" charset="0"/>
            </a:rPr>
            <a:t> KK </a:t>
          </a:r>
          <a:r>
            <a:rPr lang="en-US" sz="3200" dirty="0" err="1">
              <a:latin typeface="#9Slide03 AmpleSoft Bold" panose="02000000000000000000" pitchFamily="2" charset="0"/>
            </a:rPr>
            <a:t>cuộc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thi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Thiết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kế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bài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giảng</a:t>
          </a:r>
          <a:r>
            <a:rPr lang="en-US" sz="3200" dirty="0">
              <a:latin typeface="#9Slide03 AmpleSoft Bold" panose="02000000000000000000" pitchFamily="2" charset="0"/>
            </a:rPr>
            <a:t> E-learning </a:t>
          </a:r>
          <a:r>
            <a:rPr lang="en-US" sz="3200" dirty="0" err="1">
              <a:latin typeface="#9Slide03 AmpleSoft Bold" panose="02000000000000000000" pitchFamily="2" charset="0"/>
            </a:rPr>
            <a:t>cấp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  <a:r>
            <a:rPr lang="en-US" sz="3200" dirty="0" err="1">
              <a:latin typeface="#9Slide03 AmpleSoft Bold" panose="02000000000000000000" pitchFamily="2" charset="0"/>
            </a:rPr>
            <a:t>tỉnh</a:t>
          </a:r>
          <a:r>
            <a:rPr lang="en-US" sz="3200" dirty="0">
              <a:latin typeface="#9Slide03 AmpleSoft Bold" panose="02000000000000000000" pitchFamily="2" charset="0"/>
            </a:rPr>
            <a:t> </a:t>
          </a:r>
        </a:p>
      </dgm:t>
    </dgm:pt>
    <dgm:pt modelId="{9EEB6F1E-7DF8-4D09-8921-3F79CEFCCF30}" type="parTrans" cxnId="{47F42237-DB72-4B44-B4A5-99459B7AE32E}">
      <dgm:prSet/>
      <dgm:spPr/>
      <dgm:t>
        <a:bodyPr/>
        <a:lstStyle/>
        <a:p>
          <a:endParaRPr lang="en-US"/>
        </a:p>
      </dgm:t>
    </dgm:pt>
    <dgm:pt modelId="{488396F3-2878-410D-93F8-A09BD6240047}" type="sibTrans" cxnId="{47F42237-DB72-4B44-B4A5-99459B7AE32E}">
      <dgm:prSet/>
      <dgm:spPr/>
      <dgm:t>
        <a:bodyPr/>
        <a:lstStyle/>
        <a:p>
          <a:endParaRPr lang="en-US"/>
        </a:p>
      </dgm:t>
    </dgm:pt>
    <dgm:pt modelId="{3F639E9C-B62C-475F-9AEE-38E5CDBC7B27}">
      <dgm:prSet custT="1"/>
      <dgm:spPr>
        <a:solidFill>
          <a:srgbClr val="7030A0"/>
        </a:solidFill>
      </dgm:spPr>
      <dgm:t>
        <a:bodyPr/>
        <a:lstStyle/>
        <a:p>
          <a:r>
            <a:rPr lang="en-US" sz="3200">
              <a:latin typeface="#9Slide03 AmpleSoft Bold" panose="02000000000000000000" pitchFamily="2" charset="0"/>
            </a:rPr>
            <a:t>Hướng dẫn học sinh đạt giải </a:t>
          </a:r>
          <a:r>
            <a:rPr lang="en-US" sz="3200" b="1">
              <a:latin typeface="#9Slide03 AmpleSoft Bold" panose="02000000000000000000" pitchFamily="2" charset="0"/>
            </a:rPr>
            <a:t>Ba</a:t>
          </a:r>
          <a:r>
            <a:rPr lang="en-US" sz="3200" i="1">
              <a:latin typeface="#9Slide03 AmpleSoft Bold" panose="02000000000000000000" pitchFamily="2" charset="0"/>
            </a:rPr>
            <a:t> </a:t>
          </a:r>
          <a:r>
            <a:rPr lang="en-US" sz="3200">
              <a:latin typeface="#9Slide03 AmpleSoft Bold" panose="02000000000000000000" pitchFamily="2" charset="0"/>
            </a:rPr>
            <a:t>tại Cuộc thi Khoa học kỹ thuật cấp tỉnh </a:t>
          </a:r>
        </a:p>
      </dgm:t>
    </dgm:pt>
    <dgm:pt modelId="{E35A56BA-697C-47E6-9905-2789974C8BF7}" type="parTrans" cxnId="{D320ABBC-CF7D-4D63-B904-52E30E2693F0}">
      <dgm:prSet/>
      <dgm:spPr/>
      <dgm:t>
        <a:bodyPr/>
        <a:lstStyle/>
        <a:p>
          <a:endParaRPr lang="en-US"/>
        </a:p>
      </dgm:t>
    </dgm:pt>
    <dgm:pt modelId="{39C4E312-8838-4763-BD19-47522A085C9E}" type="sibTrans" cxnId="{D320ABBC-CF7D-4D63-B904-52E30E2693F0}">
      <dgm:prSet/>
      <dgm:spPr/>
      <dgm:t>
        <a:bodyPr/>
        <a:lstStyle/>
        <a:p>
          <a:endParaRPr lang="en-US"/>
        </a:p>
      </dgm:t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F1359073-5CAC-4466-8CBD-209C9085BC24}" type="pres">
      <dgm:prSet presAssocID="{D10E01B3-BA70-44D4-A043-922ACEB0AEC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9D657B4-C05A-4136-B163-1597FB36BC35}" type="pres">
      <dgm:prSet presAssocID="{16EEBB6F-8D0C-4BF3-BABC-9293BB61F28F}" presName="spacer" presStyleCnt="0"/>
      <dgm:spPr/>
    </dgm:pt>
    <dgm:pt modelId="{87131941-6C6F-4E3A-B850-FE9DAF38066D}" type="pres">
      <dgm:prSet presAssocID="{E6DDD53B-C6D7-4A40-8104-A814A77DBD0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42CEC1A-8DB1-48E0-BB34-4FD89A46BDC9}" type="pres">
      <dgm:prSet presAssocID="{488396F3-2878-410D-93F8-A09BD6240047}" presName="spacer" presStyleCnt="0"/>
      <dgm:spPr/>
    </dgm:pt>
    <dgm:pt modelId="{8F26CC07-B4BA-428D-9CE3-E16FE4470799}" type="pres">
      <dgm:prSet presAssocID="{3F639E9C-B62C-475F-9AEE-38E5CDBC7B2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7F42237-DB72-4B44-B4A5-99459B7AE32E}" srcId="{C96262F6-6C4E-4A5B-9403-D21C92157066}" destId="{E6DDD53B-C6D7-4A40-8104-A814A77DBD07}" srcOrd="1" destOrd="0" parTransId="{9EEB6F1E-7DF8-4D09-8921-3F79CEFCCF30}" sibTransId="{488396F3-2878-410D-93F8-A09BD6240047}"/>
    <dgm:cxn modelId="{8EC35142-CE9A-41CB-B1C1-8C816A79841A}" type="presOf" srcId="{E6DDD53B-C6D7-4A40-8104-A814A77DBD07}" destId="{87131941-6C6F-4E3A-B850-FE9DAF38066D}" srcOrd="0" destOrd="0" presId="urn:microsoft.com/office/officeart/2005/8/layout/vList2"/>
    <dgm:cxn modelId="{63166943-337B-4681-82F0-85CAFF9FC87B}" srcId="{C96262F6-6C4E-4A5B-9403-D21C92157066}" destId="{D10E01B3-BA70-44D4-A043-922ACEB0AEC1}" srcOrd="0" destOrd="0" parTransId="{4FF826AE-584E-4DB3-A3EB-6563E0D224AF}" sibTransId="{16EEBB6F-8D0C-4BF3-BABC-9293BB61F28F}"/>
    <dgm:cxn modelId="{B55CD889-F2B6-4339-8E8C-E7CEFC471708}" type="presOf" srcId="{3F639E9C-B62C-475F-9AEE-38E5CDBC7B27}" destId="{8F26CC07-B4BA-428D-9CE3-E16FE4470799}" srcOrd="0" destOrd="0" presId="urn:microsoft.com/office/officeart/2005/8/layout/vList2"/>
    <dgm:cxn modelId="{D320ABBC-CF7D-4D63-B904-52E30E2693F0}" srcId="{C96262F6-6C4E-4A5B-9403-D21C92157066}" destId="{3F639E9C-B62C-475F-9AEE-38E5CDBC7B27}" srcOrd="2" destOrd="0" parTransId="{E35A56BA-697C-47E6-9905-2789974C8BF7}" sibTransId="{39C4E312-8838-4763-BD19-47522A085C9E}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910F1CE6-080F-4F41-A744-1F92833C0A28}" type="presOf" srcId="{D10E01B3-BA70-44D4-A043-922ACEB0AEC1}" destId="{F1359073-5CAC-4466-8CBD-209C9085BC24}" srcOrd="0" destOrd="0" presId="urn:microsoft.com/office/officeart/2005/8/layout/vList2"/>
    <dgm:cxn modelId="{6FADCE49-A349-4ED9-A1BD-DE65D35823E2}" type="presParOf" srcId="{497535D2-500C-4EDF-AA6B-566A7C82D71E}" destId="{F1359073-5CAC-4466-8CBD-209C9085BC24}" srcOrd="0" destOrd="0" presId="urn:microsoft.com/office/officeart/2005/8/layout/vList2"/>
    <dgm:cxn modelId="{51D4D1F3-B7FA-4EF6-BFDE-3D4241F4B7AD}" type="presParOf" srcId="{497535D2-500C-4EDF-AA6B-566A7C82D71E}" destId="{59D657B4-C05A-4136-B163-1597FB36BC35}" srcOrd="1" destOrd="0" presId="urn:microsoft.com/office/officeart/2005/8/layout/vList2"/>
    <dgm:cxn modelId="{22F1532F-639D-41B1-A40E-5170D4DDF69D}" type="presParOf" srcId="{497535D2-500C-4EDF-AA6B-566A7C82D71E}" destId="{87131941-6C6F-4E3A-B850-FE9DAF38066D}" srcOrd="2" destOrd="0" presId="urn:microsoft.com/office/officeart/2005/8/layout/vList2"/>
    <dgm:cxn modelId="{2B09A709-BCD4-44C9-9CD5-B00CFE96D486}" type="presParOf" srcId="{497535D2-500C-4EDF-AA6B-566A7C82D71E}" destId="{842CEC1A-8DB1-48E0-BB34-4FD89A46BDC9}" srcOrd="3" destOrd="0" presId="urn:microsoft.com/office/officeart/2005/8/layout/vList2"/>
    <dgm:cxn modelId="{90F62C1C-8266-49FD-96D0-CDC68C4FAE5E}" type="presParOf" srcId="{497535D2-500C-4EDF-AA6B-566A7C82D71E}" destId="{8F26CC07-B4BA-428D-9CE3-E16FE447079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EBE4B9-6BA8-4FF2-A1BD-20DDF7769FD4}">
      <dgm:prSet/>
      <dgm:spPr>
        <a:solidFill>
          <a:srgbClr val="7030A0"/>
        </a:solidFill>
      </dgm:spPr>
      <dgm:t>
        <a:bodyPr/>
        <a:lstStyle/>
        <a:p>
          <a:pPr algn="just"/>
          <a:r>
            <a:rPr lang="en-US">
              <a:latin typeface="#9Slide03 AmpleSoft Bold" panose="02000000000000000000" pitchFamily="2" charset="0"/>
            </a:rPr>
            <a:t>Danh hiệu “Gia đình Nhà giáo tiêu biểu” tỉnh Hưng Yên giai đoạn 2016-2020</a:t>
          </a:r>
        </a:p>
      </dgm:t>
    </dgm:pt>
    <dgm:pt modelId="{2715507A-3478-4BD0-9872-BAC67CE20490}" type="parTrans" cxnId="{02B02138-2C72-48E5-8C24-EFF1B6547296}">
      <dgm:prSet/>
      <dgm:spPr/>
      <dgm:t>
        <a:bodyPr/>
        <a:lstStyle/>
        <a:p>
          <a:endParaRPr lang="en-US"/>
        </a:p>
      </dgm:t>
    </dgm:pt>
    <dgm:pt modelId="{AD9355AA-3A93-41F9-AB2C-E0C2E2A17AC2}" type="sibTrans" cxnId="{02B02138-2C72-48E5-8C24-EFF1B6547296}">
      <dgm:prSet/>
      <dgm:spPr/>
      <dgm:t>
        <a:bodyPr/>
        <a:lstStyle/>
        <a:p>
          <a:endParaRPr lang="en-US"/>
        </a:p>
      </dgm:t>
    </dgm:pt>
    <dgm:pt modelId="{A0BA28B3-665F-4779-8752-8896E8F55F60}">
      <dgm:prSet/>
      <dgm:spPr>
        <a:solidFill>
          <a:srgbClr val="7030A0"/>
        </a:solidFill>
      </dgm:spPr>
      <dgm:t>
        <a:bodyPr/>
        <a:lstStyle/>
        <a:p>
          <a:pPr algn="just"/>
          <a:r>
            <a:rPr lang="en-US" b="0" dirty="0" err="1">
              <a:latin typeface="#9Slide03 AmpleSoft Bold" panose="02000000000000000000" pitchFamily="2" charset="0"/>
            </a:rPr>
            <a:t>Bồi</a:t>
          </a:r>
          <a:r>
            <a:rPr lang="en-US" b="0" dirty="0">
              <a:latin typeface="#9Slide03 AmpleSoft Bold" panose="02000000000000000000" pitchFamily="2" charset="0"/>
            </a:rPr>
            <a:t> </a:t>
          </a:r>
          <a:r>
            <a:rPr lang="en-US" b="0" dirty="0" err="1">
              <a:latin typeface="#9Slide03 AmpleSoft Bold" panose="02000000000000000000" pitchFamily="2" charset="0"/>
            </a:rPr>
            <a:t>dưỡng</a:t>
          </a:r>
          <a:r>
            <a:rPr lang="en-US" b="0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học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sinh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tham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gia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kỳ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thi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HSG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b="0" dirty="0" err="1">
              <a:latin typeface="#9Slide03 AmpleSoft Bold" panose="02000000000000000000" pitchFamily="2" charset="0"/>
            </a:rPr>
            <a:t>cấp</a:t>
          </a:r>
          <a:r>
            <a:rPr lang="en-US" b="0" dirty="0">
              <a:latin typeface="#9Slide03 AmpleSoft Bold" panose="02000000000000000000" pitchFamily="2" charset="0"/>
            </a:rPr>
            <a:t> </a:t>
          </a:r>
          <a:r>
            <a:rPr lang="en-US" b="0" dirty="0" err="1">
              <a:latin typeface="#9Slide03 AmpleSoft Bold" panose="02000000000000000000" pitchFamily="2" charset="0"/>
            </a:rPr>
            <a:t>tỉnh</a:t>
          </a:r>
          <a:r>
            <a:rPr lang="en-US" b="0" dirty="0">
              <a:latin typeface="#9Slide03 AmpleSoft Bold" panose="02000000000000000000" pitchFamily="2" charset="0"/>
            </a:rPr>
            <a:t> </a:t>
          </a:r>
          <a:r>
            <a:rPr lang="en-US" b="0" dirty="0" err="1">
              <a:latin typeface="#9Slide03 AmpleSoft Bold" panose="02000000000000000000" pitchFamily="2" charset="0"/>
            </a:rPr>
            <a:t>đạt</a:t>
          </a:r>
          <a:r>
            <a:rPr lang="en-US" b="1" dirty="0">
              <a:latin typeface="#9Slide03 AmpleSoft Bold" panose="02000000000000000000" pitchFamily="2" charset="0"/>
            </a:rPr>
            <a:t> 03 </a:t>
          </a:r>
          <a:r>
            <a:rPr lang="en-US" b="1" dirty="0" err="1">
              <a:latin typeface="#9Slide03 AmpleSoft Bold" panose="02000000000000000000" pitchFamily="2" charset="0"/>
            </a:rPr>
            <a:t>giải</a:t>
          </a:r>
          <a:r>
            <a:rPr lang="en-US" b="1" dirty="0">
              <a:latin typeface="#9Slide03 AmpleSoft Bold" panose="02000000000000000000" pitchFamily="2" charset="0"/>
            </a:rPr>
            <a:t> </a:t>
          </a:r>
        </a:p>
        <a:p>
          <a:pPr algn="ctr"/>
          <a:r>
            <a:rPr lang="en-US" b="0" i="1" dirty="0">
              <a:solidFill>
                <a:schemeClr val="bg1"/>
              </a:solidFill>
              <a:latin typeface="#9Slide03 AmpleSoft Bold" panose="02000000000000000000" pitchFamily="2" charset="0"/>
            </a:rPr>
            <a:t>(02 </a:t>
          </a:r>
          <a:r>
            <a:rPr lang="en-US" b="0" i="1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b="0" i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i="1" dirty="0" err="1">
              <a:solidFill>
                <a:schemeClr val="bg1"/>
              </a:solidFill>
              <a:latin typeface="#9Slide03 AmpleSoft Bold" panose="02000000000000000000" pitchFamily="2" charset="0"/>
            </a:rPr>
            <a:t>Nhì</a:t>
          </a:r>
          <a:r>
            <a:rPr lang="en-US" b="0" i="1" dirty="0">
              <a:solidFill>
                <a:schemeClr val="bg1"/>
              </a:solidFill>
              <a:latin typeface="#9Slide03 AmpleSoft Bold" panose="02000000000000000000" pitchFamily="2" charset="0"/>
            </a:rPr>
            <a:t>, 01 </a:t>
          </a:r>
          <a:r>
            <a:rPr lang="en-US" b="0" i="1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b="0" i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i="1" dirty="0" err="1">
              <a:solidFill>
                <a:schemeClr val="bg1"/>
              </a:solidFill>
              <a:latin typeface="#9Slide03 AmpleSoft Bold" panose="02000000000000000000" pitchFamily="2" charset="0"/>
            </a:rPr>
            <a:t>Khuyến</a:t>
          </a:r>
          <a:r>
            <a:rPr lang="en-US" b="0" i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i="1" dirty="0" err="1">
              <a:solidFill>
                <a:schemeClr val="bg1"/>
              </a:solidFill>
              <a:latin typeface="#9Slide03 AmpleSoft Bold" panose="02000000000000000000" pitchFamily="2" charset="0"/>
            </a:rPr>
            <a:t>khích</a:t>
          </a:r>
          <a:r>
            <a:rPr lang="en-US" b="0" i="1" dirty="0">
              <a:solidFill>
                <a:schemeClr val="bg1"/>
              </a:solidFill>
              <a:latin typeface="#9Slide03 AmpleSoft Bold" panose="02000000000000000000" pitchFamily="2" charset="0"/>
            </a:rPr>
            <a:t>)</a:t>
          </a:r>
          <a:endParaRPr lang="en-US" dirty="0">
            <a:solidFill>
              <a:schemeClr val="bg1"/>
            </a:solidFill>
            <a:latin typeface="#9Slide03 AmpleSoft Bold" panose="02000000000000000000" pitchFamily="2" charset="0"/>
          </a:endParaRPr>
        </a:p>
      </dgm:t>
    </dgm:pt>
    <dgm:pt modelId="{65E40D4B-C37A-4D96-B2A3-84968D295A64}" type="parTrans" cxnId="{96781CC2-8B4B-4664-B867-EB3B325AC860}">
      <dgm:prSet/>
      <dgm:spPr/>
      <dgm:t>
        <a:bodyPr/>
        <a:lstStyle/>
        <a:p>
          <a:endParaRPr lang="en-US"/>
        </a:p>
      </dgm:t>
    </dgm:pt>
    <dgm:pt modelId="{74CC81BB-8FDD-4F25-A01E-D93C003083FC}" type="sibTrans" cxnId="{96781CC2-8B4B-4664-B867-EB3B325AC860}">
      <dgm:prSet/>
      <dgm:spPr/>
      <dgm:t>
        <a:bodyPr/>
        <a:lstStyle/>
        <a:p>
          <a:endParaRPr lang="en-US"/>
        </a:p>
      </dgm:t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47A0CBCB-71B3-4907-84B7-33F84086F3CB}" type="pres">
      <dgm:prSet presAssocID="{24EBE4B9-6BA8-4FF2-A1BD-20DDF7769FD4}" presName="parentText" presStyleLbl="node1" presStyleIdx="0" presStyleCnt="2" custScaleY="47672" custLinFactNeighborY="25757">
        <dgm:presLayoutVars>
          <dgm:chMax val="0"/>
          <dgm:bulletEnabled val="1"/>
        </dgm:presLayoutVars>
      </dgm:prSet>
      <dgm:spPr/>
    </dgm:pt>
    <dgm:pt modelId="{34E455BF-A26B-4EA0-B00B-CE1DE4AD2F7D}" type="pres">
      <dgm:prSet presAssocID="{AD9355AA-3A93-41F9-AB2C-E0C2E2A17AC2}" presName="spacer" presStyleCnt="0"/>
      <dgm:spPr/>
    </dgm:pt>
    <dgm:pt modelId="{C6E358A4-A5F3-49E9-8899-3F9D2A544F7B}" type="pres">
      <dgm:prSet presAssocID="{A0BA28B3-665F-4779-8752-8896E8F55F60}" presName="parentText" presStyleLbl="node1" presStyleIdx="1" presStyleCnt="2" custScaleY="46362" custLinFactNeighborY="56844">
        <dgm:presLayoutVars>
          <dgm:chMax val="0"/>
          <dgm:bulletEnabled val="1"/>
        </dgm:presLayoutVars>
      </dgm:prSet>
      <dgm:spPr/>
    </dgm:pt>
  </dgm:ptLst>
  <dgm:cxnLst>
    <dgm:cxn modelId="{BD533637-ABC6-48BD-8495-18FC134AF2C8}" type="presOf" srcId="{24EBE4B9-6BA8-4FF2-A1BD-20DDF7769FD4}" destId="{47A0CBCB-71B3-4907-84B7-33F84086F3CB}" srcOrd="0" destOrd="0" presId="urn:microsoft.com/office/officeart/2005/8/layout/vList2"/>
    <dgm:cxn modelId="{02B02138-2C72-48E5-8C24-EFF1B6547296}" srcId="{C96262F6-6C4E-4A5B-9403-D21C92157066}" destId="{24EBE4B9-6BA8-4FF2-A1BD-20DDF7769FD4}" srcOrd="0" destOrd="0" parTransId="{2715507A-3478-4BD0-9872-BAC67CE20490}" sibTransId="{AD9355AA-3A93-41F9-AB2C-E0C2E2A17AC2}"/>
    <dgm:cxn modelId="{96781CC2-8B4B-4664-B867-EB3B325AC860}" srcId="{C96262F6-6C4E-4A5B-9403-D21C92157066}" destId="{A0BA28B3-665F-4779-8752-8896E8F55F60}" srcOrd="1" destOrd="0" parTransId="{65E40D4B-C37A-4D96-B2A3-84968D295A64}" sibTransId="{74CC81BB-8FDD-4F25-A01E-D93C003083FC}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233E25FA-8DAE-413F-BF0C-12DCCBAF7DD5}" type="presOf" srcId="{A0BA28B3-665F-4779-8752-8896E8F55F60}" destId="{C6E358A4-A5F3-49E9-8899-3F9D2A544F7B}" srcOrd="0" destOrd="0" presId="urn:microsoft.com/office/officeart/2005/8/layout/vList2"/>
    <dgm:cxn modelId="{1BE7374D-1725-4979-83D0-798CFF53E661}" type="presParOf" srcId="{497535D2-500C-4EDF-AA6B-566A7C82D71E}" destId="{47A0CBCB-71B3-4907-84B7-33F84086F3CB}" srcOrd="0" destOrd="0" presId="urn:microsoft.com/office/officeart/2005/8/layout/vList2"/>
    <dgm:cxn modelId="{158C3628-8879-4DDB-8701-2749C5274492}" type="presParOf" srcId="{497535D2-500C-4EDF-AA6B-566A7C82D71E}" destId="{34E455BF-A26B-4EA0-B00B-CE1DE4AD2F7D}" srcOrd="1" destOrd="0" presId="urn:microsoft.com/office/officeart/2005/8/layout/vList2"/>
    <dgm:cxn modelId="{EB8CB51C-E74B-40A9-B996-1862BB86172D}" type="presParOf" srcId="{497535D2-500C-4EDF-AA6B-566A7C82D71E}" destId="{C6E358A4-A5F3-49E9-8899-3F9D2A544F7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D21F19-AE13-4AD3-B44B-363C301F25A4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4800" b="1" dirty="0" err="1">
              <a:latin typeface="#9Slide03 AmpleSoft Bold" panose="02000000000000000000" pitchFamily="2" charset="0"/>
            </a:rPr>
            <a:t>Giải</a:t>
          </a:r>
          <a:r>
            <a:rPr lang="en-US" sz="4800" b="1" dirty="0">
              <a:latin typeface="#9Slide03 AmpleSoft Bold" panose="02000000000000000000" pitchFamily="2" charset="0"/>
            </a:rPr>
            <a:t> KK </a:t>
          </a:r>
          <a:r>
            <a:rPr lang="en-US" sz="4800" b="1" dirty="0" err="1">
              <a:latin typeface="#9Slide03 AmpleSoft Bold" panose="02000000000000000000" pitchFamily="2" charset="0"/>
            </a:rPr>
            <a:t>cuộc</a:t>
          </a:r>
          <a:r>
            <a:rPr lang="en-US" sz="4800" b="1" dirty="0">
              <a:latin typeface="#9Slide03 AmpleSoft Bold" panose="02000000000000000000" pitchFamily="2" charset="0"/>
            </a:rPr>
            <a:t> </a:t>
          </a:r>
          <a:r>
            <a:rPr lang="en-US" sz="4800" b="1" dirty="0" err="1">
              <a:latin typeface="#9Slide03 AmpleSoft Bold" panose="02000000000000000000" pitchFamily="2" charset="0"/>
            </a:rPr>
            <a:t>thi</a:t>
          </a:r>
          <a:r>
            <a:rPr lang="en-US" sz="4800" b="1" dirty="0">
              <a:latin typeface="#9Slide03 AmpleSoft Bold" panose="02000000000000000000" pitchFamily="2" charset="0"/>
            </a:rPr>
            <a:t> </a:t>
          </a:r>
          <a:r>
            <a:rPr lang="en-US" sz="4800" b="1" dirty="0" err="1">
              <a:latin typeface="#9Slide03 AmpleSoft Bold" panose="02000000000000000000" pitchFamily="2" charset="0"/>
            </a:rPr>
            <a:t>Thiết</a:t>
          </a:r>
          <a:r>
            <a:rPr lang="en-US" sz="4800" b="1" dirty="0">
              <a:latin typeface="#9Slide03 AmpleSoft Bold" panose="02000000000000000000" pitchFamily="2" charset="0"/>
            </a:rPr>
            <a:t> </a:t>
          </a:r>
          <a:r>
            <a:rPr lang="en-US" sz="4800" b="1" dirty="0" err="1">
              <a:latin typeface="#9Slide03 AmpleSoft Bold" panose="02000000000000000000" pitchFamily="2" charset="0"/>
            </a:rPr>
            <a:t>kế</a:t>
          </a:r>
          <a:r>
            <a:rPr lang="en-US" sz="4800" b="1" dirty="0">
              <a:latin typeface="#9Slide03 AmpleSoft Bold" panose="02000000000000000000" pitchFamily="2" charset="0"/>
            </a:rPr>
            <a:t> </a:t>
          </a:r>
          <a:r>
            <a:rPr lang="en-US" sz="4800" b="1" dirty="0" err="1">
              <a:latin typeface="#9Slide03 AmpleSoft Bold" panose="02000000000000000000" pitchFamily="2" charset="0"/>
            </a:rPr>
            <a:t>bài</a:t>
          </a:r>
          <a:r>
            <a:rPr lang="en-US" sz="4800" b="1" dirty="0">
              <a:latin typeface="#9Slide03 AmpleSoft Bold" panose="02000000000000000000" pitchFamily="2" charset="0"/>
            </a:rPr>
            <a:t> </a:t>
          </a:r>
          <a:r>
            <a:rPr lang="en-US" sz="4800" b="1" dirty="0" err="1">
              <a:latin typeface="#9Slide03 AmpleSoft Bold" panose="02000000000000000000" pitchFamily="2" charset="0"/>
            </a:rPr>
            <a:t>giảng</a:t>
          </a:r>
          <a:r>
            <a:rPr lang="en-US" sz="4800" b="1" dirty="0">
              <a:latin typeface="#9Slide03 AmpleSoft Bold" panose="02000000000000000000" pitchFamily="2" charset="0"/>
            </a:rPr>
            <a:t> E-Learning </a:t>
          </a:r>
          <a:r>
            <a:rPr lang="en-US" sz="4800" b="1" dirty="0" err="1">
              <a:latin typeface="#9Slide03 AmpleSoft Bold" panose="02000000000000000000" pitchFamily="2" charset="0"/>
            </a:rPr>
            <a:t>cấp</a:t>
          </a:r>
          <a:r>
            <a:rPr lang="en-US" sz="4800" b="1" dirty="0">
              <a:latin typeface="#9Slide03 AmpleSoft Bold" panose="02000000000000000000" pitchFamily="2" charset="0"/>
            </a:rPr>
            <a:t> </a:t>
          </a:r>
          <a:r>
            <a:rPr lang="en-US" sz="4800" b="1" dirty="0" err="1">
              <a:latin typeface="#9Slide03 AmpleSoft Bold" panose="02000000000000000000" pitchFamily="2" charset="0"/>
            </a:rPr>
            <a:t>tỉnh</a:t>
          </a:r>
          <a:endParaRPr lang="en-US" sz="4800" b="1" dirty="0">
            <a:latin typeface="#9Slide03 AmpleSoft Bold" panose="02000000000000000000" pitchFamily="2" charset="0"/>
          </a:endParaRPr>
        </a:p>
      </dgm:t>
    </dgm:pt>
    <dgm:pt modelId="{C0458C63-EC45-41E3-ACC9-ECD962CD8CEA}" type="parTrans" cxnId="{114A3040-B801-42F1-AC2A-675D6A132FB4}">
      <dgm:prSet/>
      <dgm:spPr/>
      <dgm:t>
        <a:bodyPr/>
        <a:lstStyle/>
        <a:p>
          <a:endParaRPr lang="en-US"/>
        </a:p>
      </dgm:t>
    </dgm:pt>
    <dgm:pt modelId="{A37AF97A-B58A-43C2-9368-5F9D468FC160}" type="sibTrans" cxnId="{114A3040-B801-42F1-AC2A-675D6A132FB4}">
      <dgm:prSet/>
      <dgm:spPr/>
      <dgm:t>
        <a:bodyPr/>
        <a:lstStyle/>
        <a:p>
          <a:endParaRPr lang="en-US"/>
        </a:p>
      </dgm:t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A1D50C09-B862-4EE8-B5E1-4658B03EE186}" type="pres">
      <dgm:prSet presAssocID="{FCD21F19-AE13-4AD3-B44B-363C301F25A4}" presName="parentText" presStyleLbl="node1" presStyleIdx="0" presStyleCnt="1" custScaleY="928102">
        <dgm:presLayoutVars>
          <dgm:chMax val="0"/>
          <dgm:bulletEnabled val="1"/>
        </dgm:presLayoutVars>
      </dgm:prSet>
      <dgm:spPr/>
    </dgm:pt>
  </dgm:ptLst>
  <dgm:cxnLst>
    <dgm:cxn modelId="{BFC12432-4DEB-4DCC-B021-98CBA108FABA}" type="presOf" srcId="{FCD21F19-AE13-4AD3-B44B-363C301F25A4}" destId="{A1D50C09-B862-4EE8-B5E1-4658B03EE186}" srcOrd="0" destOrd="0" presId="urn:microsoft.com/office/officeart/2005/8/layout/vList2"/>
    <dgm:cxn modelId="{114A3040-B801-42F1-AC2A-675D6A132FB4}" srcId="{C96262F6-6C4E-4A5B-9403-D21C92157066}" destId="{FCD21F19-AE13-4AD3-B44B-363C301F25A4}" srcOrd="0" destOrd="0" parTransId="{C0458C63-EC45-41E3-ACC9-ECD962CD8CEA}" sibTransId="{A37AF97A-B58A-43C2-9368-5F9D468FC160}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F8CC7B6B-C415-4B93-AD75-98CA688BA6F3}" type="presParOf" srcId="{497535D2-500C-4EDF-AA6B-566A7C82D71E}" destId="{A1D50C09-B862-4EE8-B5E1-4658B03EE18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70F964-2A26-40C3-ABFD-96BA9076978A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2800" i="0">
              <a:latin typeface="#9Slide03 AmpleSoft Bold" panose="02000000000000000000" pitchFamily="2" charset="0"/>
            </a:rPr>
            <a:t>Hướng dẫn học sinh  tham gia cuộc thi “Học sinh phổ thông với ý tưởng khởi nghiệp tỉnh Hưng Yên năm 2020” với dự án: “Thư viện Xanh-sách hay bạn tốt” đạt giải </a:t>
          </a:r>
          <a:r>
            <a:rPr lang="en-US" sz="2800" b="1" i="0">
              <a:latin typeface="#9Slide03 AmpleSoft Bold" panose="02000000000000000000" pitchFamily="2" charset="0"/>
            </a:rPr>
            <a:t>Khuyến Khích</a:t>
          </a:r>
          <a:r>
            <a:rPr lang="en-US" sz="2800" i="0">
              <a:latin typeface="#9Slide03 AmpleSoft Bold" panose="02000000000000000000" pitchFamily="2" charset="0"/>
            </a:rPr>
            <a:t> cấp tỉnh.</a:t>
          </a:r>
        </a:p>
      </dgm:t>
    </dgm:pt>
    <dgm:pt modelId="{25562170-009F-49FE-B38B-3481DC5C6609}" type="parTrans" cxnId="{D21E2310-6BF5-4EB7-87EB-0DDDB9240182}">
      <dgm:prSet/>
      <dgm:spPr/>
      <dgm:t>
        <a:bodyPr/>
        <a:lstStyle/>
        <a:p>
          <a:endParaRPr lang="en-US"/>
        </a:p>
      </dgm:t>
    </dgm:pt>
    <dgm:pt modelId="{545D6C47-A7AF-4C2C-B571-36C82C3FE197}" type="sibTrans" cxnId="{D21E2310-6BF5-4EB7-87EB-0DDDB9240182}">
      <dgm:prSet/>
      <dgm:spPr/>
      <dgm:t>
        <a:bodyPr/>
        <a:lstStyle/>
        <a:p>
          <a:endParaRPr lang="en-US"/>
        </a:p>
      </dgm:t>
    </dgm:pt>
    <dgm:pt modelId="{87B570BD-970C-4D59-9D07-7ACB6714B146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2800" b="0" i="0">
              <a:latin typeface="#9Slide03 AmpleSoft Bold" panose="02000000000000000000" pitchFamily="2" charset="0"/>
            </a:rPr>
            <a:t>Cuộc thi Sáng tạo kỹ thuật lần thứ 3 năm 2020” với sản phẩm: “Nghiên cứu nguyên liệu sản xuất túi giấy từ thân cây chuối tây” đạt giải </a:t>
          </a:r>
          <a:r>
            <a:rPr lang="en-US" sz="2800" b="1" i="0">
              <a:latin typeface="#9Slide03 AmpleSoft Bold" panose="02000000000000000000" pitchFamily="2" charset="0"/>
            </a:rPr>
            <a:t>Khuyến khích</a:t>
          </a:r>
          <a:r>
            <a:rPr lang="en-US" sz="2800" b="0" i="0">
              <a:latin typeface="#9Slide03 AmpleSoft Bold" panose="02000000000000000000" pitchFamily="2" charset="0"/>
            </a:rPr>
            <a:t> cấp tỉnh.</a:t>
          </a:r>
          <a:endParaRPr lang="en-US" sz="2800" i="0">
            <a:latin typeface="#9Slide03 AmpleSoft Bold" panose="02000000000000000000" pitchFamily="2" charset="0"/>
          </a:endParaRPr>
        </a:p>
      </dgm:t>
    </dgm:pt>
    <dgm:pt modelId="{D8FB064F-0FE5-4A01-9DAB-9900C3611F5E}" type="parTrans" cxnId="{9BE0A780-3F4E-4404-AE52-AE430DFC5CCD}">
      <dgm:prSet/>
      <dgm:spPr/>
      <dgm:t>
        <a:bodyPr/>
        <a:lstStyle/>
        <a:p>
          <a:endParaRPr lang="en-US"/>
        </a:p>
      </dgm:t>
    </dgm:pt>
    <dgm:pt modelId="{AF920712-D244-4B63-8CB6-0A4394D9FB10}" type="sibTrans" cxnId="{9BE0A780-3F4E-4404-AE52-AE430DFC5CCD}">
      <dgm:prSet/>
      <dgm:spPr/>
      <dgm:t>
        <a:bodyPr/>
        <a:lstStyle/>
        <a:p>
          <a:endParaRPr lang="en-US"/>
        </a:p>
      </dgm:t>
    </dgm:pt>
    <dgm:pt modelId="{4495D66B-BF4B-43B2-9809-C5F9686E6C07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2800" i="0" dirty="0" err="1">
              <a:latin typeface="#9Slide03 AmpleSoft Bold" panose="02000000000000000000" pitchFamily="2" charset="0"/>
            </a:rPr>
            <a:t>Giấy</a:t>
          </a:r>
          <a:r>
            <a:rPr lang="en-US" sz="2800" i="0" dirty="0">
              <a:latin typeface="#9Slide03 AmpleSoft Bold" panose="02000000000000000000" pitchFamily="2" charset="0"/>
            </a:rPr>
            <a:t> </a:t>
          </a:r>
          <a:r>
            <a:rPr lang="en-US" sz="2800" i="0" dirty="0" err="1">
              <a:latin typeface="#9Slide03 AmpleSoft Bold" panose="02000000000000000000" pitchFamily="2" charset="0"/>
            </a:rPr>
            <a:t>Khen</a:t>
          </a:r>
          <a:r>
            <a:rPr lang="en-US" sz="2800" i="0" dirty="0">
              <a:latin typeface="#9Slide03 AmpleSoft Bold" panose="02000000000000000000" pitchFamily="2" charset="0"/>
            </a:rPr>
            <a:t> </a:t>
          </a:r>
          <a:r>
            <a:rPr lang="en-US" sz="2800" i="0" dirty="0" err="1">
              <a:latin typeface="#9Slide03 AmpleSoft Bold" panose="02000000000000000000" pitchFamily="2" charset="0"/>
            </a:rPr>
            <a:t>của</a:t>
          </a:r>
          <a:r>
            <a:rPr lang="en-US" sz="2800" i="0" dirty="0">
              <a:latin typeface="#9Slide03 AmpleSoft Bold" panose="02000000000000000000" pitchFamily="2" charset="0"/>
            </a:rPr>
            <a:t> </a:t>
          </a:r>
          <a:r>
            <a:rPr lang="en-US" sz="2800" i="0" dirty="0" err="1">
              <a:latin typeface="#9Slide03 AmpleSoft Bold" panose="02000000000000000000" pitchFamily="2" charset="0"/>
            </a:rPr>
            <a:t>Giám</a:t>
          </a:r>
          <a:r>
            <a:rPr lang="en-US" sz="2800" i="0" dirty="0">
              <a:latin typeface="#9Slide03 AmpleSoft Bold" panose="02000000000000000000" pitchFamily="2" charset="0"/>
            </a:rPr>
            <a:t> </a:t>
          </a:r>
          <a:r>
            <a:rPr lang="en-US" sz="2800" i="0" dirty="0" err="1">
              <a:latin typeface="#9Slide03 AmpleSoft Bold" panose="02000000000000000000" pitchFamily="2" charset="0"/>
            </a:rPr>
            <a:t>đốc</a:t>
          </a:r>
          <a:r>
            <a:rPr lang="en-US" sz="2800" i="0" dirty="0">
              <a:latin typeface="#9Slide03 AmpleSoft Bold" panose="02000000000000000000" pitchFamily="2" charset="0"/>
            </a:rPr>
            <a:t> </a:t>
          </a:r>
          <a:r>
            <a:rPr lang="en-US" sz="2800" i="0" dirty="0" err="1">
              <a:latin typeface="#9Slide03 AmpleSoft Bold" panose="02000000000000000000" pitchFamily="2" charset="0"/>
            </a:rPr>
            <a:t>Sở</a:t>
          </a:r>
          <a:r>
            <a:rPr lang="en-US" sz="2800" i="0" dirty="0">
              <a:latin typeface="#9Slide03 AmpleSoft Bold" panose="02000000000000000000" pitchFamily="2" charset="0"/>
            </a:rPr>
            <a:t> </a:t>
          </a:r>
          <a:r>
            <a:rPr lang="en-US" sz="2800" i="0" dirty="0" err="1">
              <a:latin typeface="#9Slide03 AmpleSoft Bold" panose="02000000000000000000" pitchFamily="2" charset="0"/>
            </a:rPr>
            <a:t>giáo</a:t>
          </a:r>
          <a:r>
            <a:rPr lang="en-US" sz="2800" i="0" dirty="0">
              <a:latin typeface="#9Slide03 AmpleSoft Bold" panose="02000000000000000000" pitchFamily="2" charset="0"/>
            </a:rPr>
            <a:t> </a:t>
          </a:r>
          <a:r>
            <a:rPr lang="en-US" sz="2800" i="0" dirty="0" err="1">
              <a:latin typeface="#9Slide03 AmpleSoft Bold" panose="02000000000000000000" pitchFamily="2" charset="0"/>
            </a:rPr>
            <a:t>dục</a:t>
          </a:r>
          <a:r>
            <a:rPr lang="en-US" sz="2800" i="0" dirty="0">
              <a:latin typeface="#9Slide03 AmpleSoft Bold" panose="02000000000000000000" pitchFamily="2" charset="0"/>
            </a:rPr>
            <a:t> </a:t>
          </a:r>
          <a:r>
            <a:rPr lang="en-US" sz="2800" i="0" dirty="0" err="1">
              <a:latin typeface="#9Slide03 AmpleSoft Bold" panose="02000000000000000000" pitchFamily="2" charset="0"/>
            </a:rPr>
            <a:t>và</a:t>
          </a:r>
          <a:r>
            <a:rPr lang="en-US" sz="2800" i="0" dirty="0">
              <a:latin typeface="#9Slide03 AmpleSoft Bold" panose="02000000000000000000" pitchFamily="2" charset="0"/>
            </a:rPr>
            <a:t> </a:t>
          </a:r>
          <a:r>
            <a:rPr lang="en-US" sz="2800" i="0" dirty="0" err="1">
              <a:latin typeface="#9Slide03 AmpleSoft Bold" panose="02000000000000000000" pitchFamily="2" charset="0"/>
            </a:rPr>
            <a:t>Đào</a:t>
          </a:r>
          <a:r>
            <a:rPr lang="en-US" sz="2800" i="0" dirty="0">
              <a:latin typeface="#9Slide03 AmpleSoft Bold" panose="02000000000000000000" pitchFamily="2" charset="0"/>
            </a:rPr>
            <a:t> </a:t>
          </a:r>
          <a:r>
            <a:rPr lang="en-US" sz="2800" i="0" dirty="0" err="1">
              <a:latin typeface="#9Slide03 AmpleSoft Bold" panose="02000000000000000000" pitchFamily="2" charset="0"/>
            </a:rPr>
            <a:t>tạo</a:t>
          </a:r>
          <a:r>
            <a:rPr lang="en-US" sz="2800" i="0" dirty="0">
              <a:latin typeface="#9Slide03 AmpleSoft Bold" panose="02000000000000000000" pitchFamily="2" charset="0"/>
            </a:rPr>
            <a:t> </a:t>
          </a:r>
          <a:r>
            <a:rPr lang="en-US" sz="2800" i="0" dirty="0" err="1">
              <a:latin typeface="#9Slide03 AmpleSoft Bold" panose="02000000000000000000" pitchFamily="2" charset="0"/>
            </a:rPr>
            <a:t>tỉnh</a:t>
          </a:r>
          <a:r>
            <a:rPr lang="en-US" sz="2800" i="0" dirty="0">
              <a:latin typeface="#9Slide03 AmpleSoft Bold" panose="02000000000000000000" pitchFamily="2" charset="0"/>
            </a:rPr>
            <a:t> </a:t>
          </a:r>
          <a:r>
            <a:rPr lang="en-US" sz="2800" i="0" dirty="0" err="1">
              <a:latin typeface="#9Slide03 AmpleSoft Bold" panose="02000000000000000000" pitchFamily="2" charset="0"/>
            </a:rPr>
            <a:t>Hưng</a:t>
          </a:r>
          <a:r>
            <a:rPr lang="en-US" sz="2800" i="0" dirty="0">
              <a:latin typeface="#9Slide03 AmpleSoft Bold" panose="02000000000000000000" pitchFamily="2" charset="0"/>
            </a:rPr>
            <a:t> </a:t>
          </a:r>
          <a:r>
            <a:rPr lang="en-US" sz="2800" i="0" dirty="0" err="1">
              <a:latin typeface="#9Slide03 AmpleSoft Bold" panose="02000000000000000000" pitchFamily="2" charset="0"/>
            </a:rPr>
            <a:t>Yên</a:t>
          </a:r>
          <a:endParaRPr lang="en-US" sz="2800" i="0" dirty="0">
            <a:latin typeface="#9Slide03 AmpleSoft Bold" panose="02000000000000000000" pitchFamily="2" charset="0"/>
          </a:endParaRPr>
        </a:p>
      </dgm:t>
    </dgm:pt>
    <dgm:pt modelId="{CCAB8BDE-B77D-4C19-83E6-A677DCB5A774}" type="parTrans" cxnId="{D25B7C58-EB29-42E4-A236-0BD034DBE4BD}">
      <dgm:prSet/>
      <dgm:spPr/>
      <dgm:t>
        <a:bodyPr/>
        <a:lstStyle/>
        <a:p>
          <a:endParaRPr lang="en-US"/>
        </a:p>
      </dgm:t>
    </dgm:pt>
    <dgm:pt modelId="{E8625E62-732E-4B92-AB6B-7E7A590ACC2A}" type="sibTrans" cxnId="{D25B7C58-EB29-42E4-A236-0BD034DBE4BD}">
      <dgm:prSet/>
      <dgm:spPr/>
      <dgm:t>
        <a:bodyPr/>
        <a:lstStyle/>
        <a:p>
          <a:endParaRPr lang="en-US"/>
        </a:p>
      </dgm:t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6C24C26A-4E9F-457D-A6F3-D18FC3C2A126}" type="pres">
      <dgm:prSet presAssocID="{8D70F964-2A26-40C3-ABFD-96BA9076978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3FC50D2-654B-4BE1-8CD3-039D2623FDD9}" type="pres">
      <dgm:prSet presAssocID="{545D6C47-A7AF-4C2C-B571-36C82C3FE197}" presName="spacer" presStyleCnt="0"/>
      <dgm:spPr/>
    </dgm:pt>
    <dgm:pt modelId="{8E6F58E6-FF3A-4C18-BF25-690BEE048A67}" type="pres">
      <dgm:prSet presAssocID="{87B570BD-970C-4D59-9D07-7ACB6714B14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3E94B55-2DBF-4DBB-ABD9-2CC2D40C4B93}" type="pres">
      <dgm:prSet presAssocID="{AF920712-D244-4B63-8CB6-0A4394D9FB10}" presName="spacer" presStyleCnt="0"/>
      <dgm:spPr/>
    </dgm:pt>
    <dgm:pt modelId="{17755B0E-C61B-44AB-97A2-239A2A376DC4}" type="pres">
      <dgm:prSet presAssocID="{4495D66B-BF4B-43B2-9809-C5F9686E6C07}" presName="parentText" presStyleLbl="node1" presStyleIdx="2" presStyleCnt="3" custScaleY="49777">
        <dgm:presLayoutVars>
          <dgm:chMax val="0"/>
          <dgm:bulletEnabled val="1"/>
        </dgm:presLayoutVars>
      </dgm:prSet>
      <dgm:spPr/>
    </dgm:pt>
  </dgm:ptLst>
  <dgm:cxnLst>
    <dgm:cxn modelId="{D21E2310-6BF5-4EB7-87EB-0DDDB9240182}" srcId="{C96262F6-6C4E-4A5B-9403-D21C92157066}" destId="{8D70F964-2A26-40C3-ABFD-96BA9076978A}" srcOrd="0" destOrd="0" parTransId="{25562170-009F-49FE-B38B-3481DC5C6609}" sibTransId="{545D6C47-A7AF-4C2C-B571-36C82C3FE197}"/>
    <dgm:cxn modelId="{EBB0E871-DF63-4BD5-99FC-0CFA467A9D35}" type="presOf" srcId="{87B570BD-970C-4D59-9D07-7ACB6714B146}" destId="{8E6F58E6-FF3A-4C18-BF25-690BEE048A67}" srcOrd="0" destOrd="0" presId="urn:microsoft.com/office/officeart/2005/8/layout/vList2"/>
    <dgm:cxn modelId="{47216776-4890-4A53-802E-A1E5C9D9D0A1}" type="presOf" srcId="{4495D66B-BF4B-43B2-9809-C5F9686E6C07}" destId="{17755B0E-C61B-44AB-97A2-239A2A376DC4}" srcOrd="0" destOrd="0" presId="urn:microsoft.com/office/officeart/2005/8/layout/vList2"/>
    <dgm:cxn modelId="{D25B7C58-EB29-42E4-A236-0BD034DBE4BD}" srcId="{C96262F6-6C4E-4A5B-9403-D21C92157066}" destId="{4495D66B-BF4B-43B2-9809-C5F9686E6C07}" srcOrd="2" destOrd="0" parTransId="{CCAB8BDE-B77D-4C19-83E6-A677DCB5A774}" sibTransId="{E8625E62-732E-4B92-AB6B-7E7A590ACC2A}"/>
    <dgm:cxn modelId="{9BE0A780-3F4E-4404-AE52-AE430DFC5CCD}" srcId="{C96262F6-6C4E-4A5B-9403-D21C92157066}" destId="{87B570BD-970C-4D59-9D07-7ACB6714B146}" srcOrd="1" destOrd="0" parTransId="{D8FB064F-0FE5-4A01-9DAB-9900C3611F5E}" sibTransId="{AF920712-D244-4B63-8CB6-0A4394D9FB10}"/>
    <dgm:cxn modelId="{7ED1A786-D114-4353-BDD3-6F14C7BE1D0F}" type="presOf" srcId="{8D70F964-2A26-40C3-ABFD-96BA9076978A}" destId="{6C24C26A-4E9F-457D-A6F3-D18FC3C2A126}" srcOrd="0" destOrd="0" presId="urn:microsoft.com/office/officeart/2005/8/layout/vList2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A8C5034F-6185-47A6-A166-F1E7568300F7}" type="presParOf" srcId="{497535D2-500C-4EDF-AA6B-566A7C82D71E}" destId="{6C24C26A-4E9F-457D-A6F3-D18FC3C2A126}" srcOrd="0" destOrd="0" presId="urn:microsoft.com/office/officeart/2005/8/layout/vList2"/>
    <dgm:cxn modelId="{85B87054-3136-4CF8-AE2E-FC1F177235A6}" type="presParOf" srcId="{497535D2-500C-4EDF-AA6B-566A7C82D71E}" destId="{63FC50D2-654B-4BE1-8CD3-039D2623FDD9}" srcOrd="1" destOrd="0" presId="urn:microsoft.com/office/officeart/2005/8/layout/vList2"/>
    <dgm:cxn modelId="{94BF81BF-EE07-4561-85CC-466A356CCC88}" type="presParOf" srcId="{497535D2-500C-4EDF-AA6B-566A7C82D71E}" destId="{8E6F58E6-FF3A-4C18-BF25-690BEE048A67}" srcOrd="2" destOrd="0" presId="urn:microsoft.com/office/officeart/2005/8/layout/vList2"/>
    <dgm:cxn modelId="{7761D19E-311F-4C88-B5CE-F644D2CE2FEA}" type="presParOf" srcId="{497535D2-500C-4EDF-AA6B-566A7C82D71E}" destId="{73E94B55-2DBF-4DBB-ABD9-2CC2D40C4B93}" srcOrd="3" destOrd="0" presId="urn:microsoft.com/office/officeart/2005/8/layout/vList2"/>
    <dgm:cxn modelId="{A80E6FC7-65D0-4B94-91AA-04D37455898C}" type="presParOf" srcId="{497535D2-500C-4EDF-AA6B-566A7C82D71E}" destId="{17755B0E-C61B-44AB-97A2-239A2A376DC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D21F19-AE13-4AD3-B44B-363C301F25A4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4800" b="1">
              <a:latin typeface="#9Slide03 AmpleSoft Bold" panose="02000000000000000000" pitchFamily="2" charset="0"/>
            </a:rPr>
            <a:t>Sáng kiến được công nhận cấp Ngành</a:t>
          </a:r>
          <a:endParaRPr lang="en-US" sz="4800" b="1" dirty="0">
            <a:latin typeface="#9Slide03 AmpleSoft Bold" panose="02000000000000000000" pitchFamily="2" charset="0"/>
          </a:endParaRPr>
        </a:p>
      </dgm:t>
    </dgm:pt>
    <dgm:pt modelId="{C0458C63-EC45-41E3-ACC9-ECD962CD8CEA}" type="parTrans" cxnId="{114A3040-B801-42F1-AC2A-675D6A132FB4}">
      <dgm:prSet/>
      <dgm:spPr/>
      <dgm:t>
        <a:bodyPr/>
        <a:lstStyle/>
        <a:p>
          <a:endParaRPr lang="en-US"/>
        </a:p>
      </dgm:t>
    </dgm:pt>
    <dgm:pt modelId="{A37AF97A-B58A-43C2-9368-5F9D468FC160}" type="sibTrans" cxnId="{114A3040-B801-42F1-AC2A-675D6A132FB4}">
      <dgm:prSet/>
      <dgm:spPr/>
      <dgm:t>
        <a:bodyPr/>
        <a:lstStyle/>
        <a:p>
          <a:endParaRPr lang="en-US"/>
        </a:p>
      </dgm:t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A1D50C09-B862-4EE8-B5E1-4658B03EE186}" type="pres">
      <dgm:prSet presAssocID="{FCD21F19-AE13-4AD3-B44B-363C301F25A4}" presName="parentText" presStyleLbl="node1" presStyleIdx="0" presStyleCnt="1" custScaleY="928102" custLinFactNeighborX="-519" custLinFactNeighborY="-60397">
        <dgm:presLayoutVars>
          <dgm:chMax val="0"/>
          <dgm:bulletEnabled val="1"/>
        </dgm:presLayoutVars>
      </dgm:prSet>
      <dgm:spPr/>
    </dgm:pt>
  </dgm:ptLst>
  <dgm:cxnLst>
    <dgm:cxn modelId="{BFC12432-4DEB-4DCC-B021-98CBA108FABA}" type="presOf" srcId="{FCD21F19-AE13-4AD3-B44B-363C301F25A4}" destId="{A1D50C09-B862-4EE8-B5E1-4658B03EE186}" srcOrd="0" destOrd="0" presId="urn:microsoft.com/office/officeart/2005/8/layout/vList2"/>
    <dgm:cxn modelId="{114A3040-B801-42F1-AC2A-675D6A132FB4}" srcId="{C96262F6-6C4E-4A5B-9403-D21C92157066}" destId="{FCD21F19-AE13-4AD3-B44B-363C301F25A4}" srcOrd="0" destOrd="0" parTransId="{C0458C63-EC45-41E3-ACC9-ECD962CD8CEA}" sibTransId="{A37AF97A-B58A-43C2-9368-5F9D468FC160}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F8CC7B6B-C415-4B93-AD75-98CA688BA6F3}" type="presParOf" srcId="{497535D2-500C-4EDF-AA6B-566A7C82D71E}" destId="{A1D50C09-B862-4EE8-B5E1-4658B03EE18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D21F19-AE13-4AD3-B44B-363C301F25A4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4800" b="1">
              <a:latin typeface="#9Slide03 AmpleSoft Bold" panose="02000000000000000000" pitchFamily="2" charset="0"/>
            </a:rPr>
            <a:t>Sáng kiến được công nhận cấp Ngành</a:t>
          </a:r>
          <a:endParaRPr lang="en-US" sz="4800" b="1" dirty="0">
            <a:latin typeface="#9Slide03 AmpleSoft Bold" panose="02000000000000000000" pitchFamily="2" charset="0"/>
          </a:endParaRPr>
        </a:p>
      </dgm:t>
    </dgm:pt>
    <dgm:pt modelId="{C0458C63-EC45-41E3-ACC9-ECD962CD8CEA}" type="parTrans" cxnId="{114A3040-B801-42F1-AC2A-675D6A132FB4}">
      <dgm:prSet/>
      <dgm:spPr/>
      <dgm:t>
        <a:bodyPr/>
        <a:lstStyle/>
        <a:p>
          <a:endParaRPr lang="en-US"/>
        </a:p>
      </dgm:t>
    </dgm:pt>
    <dgm:pt modelId="{A37AF97A-B58A-43C2-9368-5F9D468FC160}" type="sibTrans" cxnId="{114A3040-B801-42F1-AC2A-675D6A132FB4}">
      <dgm:prSet/>
      <dgm:spPr/>
      <dgm:t>
        <a:bodyPr/>
        <a:lstStyle/>
        <a:p>
          <a:endParaRPr lang="en-US"/>
        </a:p>
      </dgm:t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A1D50C09-B862-4EE8-B5E1-4658B03EE186}" type="pres">
      <dgm:prSet presAssocID="{FCD21F19-AE13-4AD3-B44B-363C301F25A4}" presName="parentText" presStyleLbl="node1" presStyleIdx="0" presStyleCnt="1" custScaleY="928102">
        <dgm:presLayoutVars>
          <dgm:chMax val="0"/>
          <dgm:bulletEnabled val="1"/>
        </dgm:presLayoutVars>
      </dgm:prSet>
      <dgm:spPr/>
    </dgm:pt>
  </dgm:ptLst>
  <dgm:cxnLst>
    <dgm:cxn modelId="{BFC12432-4DEB-4DCC-B021-98CBA108FABA}" type="presOf" srcId="{FCD21F19-AE13-4AD3-B44B-363C301F25A4}" destId="{A1D50C09-B862-4EE8-B5E1-4658B03EE186}" srcOrd="0" destOrd="0" presId="urn:microsoft.com/office/officeart/2005/8/layout/vList2"/>
    <dgm:cxn modelId="{114A3040-B801-42F1-AC2A-675D6A132FB4}" srcId="{C96262F6-6C4E-4A5B-9403-D21C92157066}" destId="{FCD21F19-AE13-4AD3-B44B-363C301F25A4}" srcOrd="0" destOrd="0" parTransId="{C0458C63-EC45-41E3-ACC9-ECD962CD8CEA}" sibTransId="{A37AF97A-B58A-43C2-9368-5F9D468FC160}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F8CC7B6B-C415-4B93-AD75-98CA688BA6F3}" type="presParOf" srcId="{497535D2-500C-4EDF-AA6B-566A7C82D71E}" destId="{A1D50C09-B862-4EE8-B5E1-4658B03EE18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D21F19-AE13-4AD3-B44B-363C301F25A4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4800" b="1">
              <a:latin typeface="#9Slide03 AmpleSoft Bold" panose="02000000000000000000" pitchFamily="2" charset="0"/>
            </a:rPr>
            <a:t>Sáng kiến được công nhận cấp Ngành</a:t>
          </a:r>
          <a:endParaRPr lang="en-US" sz="4800" b="1" dirty="0">
            <a:latin typeface="#9Slide03 AmpleSoft Bold" panose="02000000000000000000" pitchFamily="2" charset="0"/>
          </a:endParaRPr>
        </a:p>
      </dgm:t>
    </dgm:pt>
    <dgm:pt modelId="{C0458C63-EC45-41E3-ACC9-ECD962CD8CEA}" type="parTrans" cxnId="{114A3040-B801-42F1-AC2A-675D6A132FB4}">
      <dgm:prSet/>
      <dgm:spPr/>
      <dgm:t>
        <a:bodyPr/>
        <a:lstStyle/>
        <a:p>
          <a:endParaRPr lang="en-US"/>
        </a:p>
      </dgm:t>
    </dgm:pt>
    <dgm:pt modelId="{A37AF97A-B58A-43C2-9368-5F9D468FC160}" type="sibTrans" cxnId="{114A3040-B801-42F1-AC2A-675D6A132FB4}">
      <dgm:prSet/>
      <dgm:spPr/>
      <dgm:t>
        <a:bodyPr/>
        <a:lstStyle/>
        <a:p>
          <a:endParaRPr lang="en-US"/>
        </a:p>
      </dgm:t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A1D50C09-B862-4EE8-B5E1-4658B03EE186}" type="pres">
      <dgm:prSet presAssocID="{FCD21F19-AE13-4AD3-B44B-363C301F25A4}" presName="parentText" presStyleLbl="node1" presStyleIdx="0" presStyleCnt="1" custScaleY="928102">
        <dgm:presLayoutVars>
          <dgm:chMax val="0"/>
          <dgm:bulletEnabled val="1"/>
        </dgm:presLayoutVars>
      </dgm:prSet>
      <dgm:spPr/>
    </dgm:pt>
  </dgm:ptLst>
  <dgm:cxnLst>
    <dgm:cxn modelId="{BFC12432-4DEB-4DCC-B021-98CBA108FABA}" type="presOf" srcId="{FCD21F19-AE13-4AD3-B44B-363C301F25A4}" destId="{A1D50C09-B862-4EE8-B5E1-4658B03EE186}" srcOrd="0" destOrd="0" presId="urn:microsoft.com/office/officeart/2005/8/layout/vList2"/>
    <dgm:cxn modelId="{114A3040-B801-42F1-AC2A-675D6A132FB4}" srcId="{C96262F6-6C4E-4A5B-9403-D21C92157066}" destId="{FCD21F19-AE13-4AD3-B44B-363C301F25A4}" srcOrd="0" destOrd="0" parTransId="{C0458C63-EC45-41E3-ACC9-ECD962CD8CEA}" sibTransId="{A37AF97A-B58A-43C2-9368-5F9D468FC160}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F8CC7B6B-C415-4B93-AD75-98CA688BA6F3}" type="presParOf" srcId="{497535D2-500C-4EDF-AA6B-566A7C82D71E}" destId="{A1D50C09-B862-4EE8-B5E1-4658B03EE18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D21F19-AE13-4AD3-B44B-363C301F25A4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4800" b="1">
              <a:latin typeface="#9Slide03 AmpleSoft Bold" panose="02000000000000000000" pitchFamily="2" charset="0"/>
            </a:rPr>
            <a:t>Sáng kiến được công nhận cấp Ngành</a:t>
          </a:r>
          <a:endParaRPr lang="en-US" sz="4800" b="1" dirty="0">
            <a:latin typeface="#9Slide03 AmpleSoft Bold" panose="02000000000000000000" pitchFamily="2" charset="0"/>
          </a:endParaRPr>
        </a:p>
      </dgm:t>
    </dgm:pt>
    <dgm:pt modelId="{C0458C63-EC45-41E3-ACC9-ECD962CD8CEA}" type="parTrans" cxnId="{114A3040-B801-42F1-AC2A-675D6A132FB4}">
      <dgm:prSet/>
      <dgm:spPr/>
      <dgm:t>
        <a:bodyPr/>
        <a:lstStyle/>
        <a:p>
          <a:endParaRPr lang="en-US"/>
        </a:p>
      </dgm:t>
    </dgm:pt>
    <dgm:pt modelId="{A37AF97A-B58A-43C2-9368-5F9D468FC160}" type="sibTrans" cxnId="{114A3040-B801-42F1-AC2A-675D6A132FB4}">
      <dgm:prSet/>
      <dgm:spPr/>
      <dgm:t>
        <a:bodyPr/>
        <a:lstStyle/>
        <a:p>
          <a:endParaRPr lang="en-US"/>
        </a:p>
      </dgm:t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A1D50C09-B862-4EE8-B5E1-4658B03EE186}" type="pres">
      <dgm:prSet presAssocID="{FCD21F19-AE13-4AD3-B44B-363C301F25A4}" presName="parentText" presStyleLbl="node1" presStyleIdx="0" presStyleCnt="1" custScaleY="928102">
        <dgm:presLayoutVars>
          <dgm:chMax val="0"/>
          <dgm:bulletEnabled val="1"/>
        </dgm:presLayoutVars>
      </dgm:prSet>
      <dgm:spPr/>
    </dgm:pt>
  </dgm:ptLst>
  <dgm:cxnLst>
    <dgm:cxn modelId="{BFC12432-4DEB-4DCC-B021-98CBA108FABA}" type="presOf" srcId="{FCD21F19-AE13-4AD3-B44B-363C301F25A4}" destId="{A1D50C09-B862-4EE8-B5E1-4658B03EE186}" srcOrd="0" destOrd="0" presId="urn:microsoft.com/office/officeart/2005/8/layout/vList2"/>
    <dgm:cxn modelId="{114A3040-B801-42F1-AC2A-675D6A132FB4}" srcId="{C96262F6-6C4E-4A5B-9403-D21C92157066}" destId="{FCD21F19-AE13-4AD3-B44B-363C301F25A4}" srcOrd="0" destOrd="0" parTransId="{C0458C63-EC45-41E3-ACC9-ECD962CD8CEA}" sibTransId="{A37AF97A-B58A-43C2-9368-5F9D468FC160}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F8CC7B6B-C415-4B93-AD75-98CA688BA6F3}" type="presParOf" srcId="{497535D2-500C-4EDF-AA6B-566A7C82D71E}" destId="{A1D50C09-B862-4EE8-B5E1-4658B03EE18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D9C64E-5734-4BC8-B72C-FFFEFFAE709D}">
      <dgm:prSet custT="1"/>
      <dgm:spPr>
        <a:solidFill>
          <a:srgbClr val="7030A0"/>
        </a:solidFill>
      </dgm:spPr>
      <dgm:t>
        <a:bodyPr/>
        <a:lstStyle/>
        <a:p>
          <a:pPr algn="l"/>
          <a:r>
            <a:rPr lang="en-US" sz="3500" b="1" i="0">
              <a:latin typeface="#9Slide03 AmpleSoft Bold" panose="02000000000000000000" pitchFamily="2" charset="0"/>
            </a:rPr>
            <a:t>Chiến sỹ thi đua cấp cơ sở</a:t>
          </a:r>
          <a:r>
            <a:rPr lang="en-US" sz="3500" i="0">
              <a:latin typeface="#9Slide03 AmpleSoft Bold" panose="02000000000000000000" pitchFamily="2" charset="0"/>
            </a:rPr>
            <a:t> </a:t>
          </a:r>
        </a:p>
      </dgm:t>
    </dgm:pt>
    <dgm:pt modelId="{BBA24229-9E53-4F19-BBAD-BFD2265D30DC}" type="parTrans" cxnId="{7D7D5AEB-6F16-4994-9343-2297B7BC1381}">
      <dgm:prSet/>
      <dgm:spPr/>
      <dgm:t>
        <a:bodyPr/>
        <a:lstStyle/>
        <a:p>
          <a:endParaRPr lang="en-US"/>
        </a:p>
      </dgm:t>
    </dgm:pt>
    <dgm:pt modelId="{7B72E731-1DEB-47F2-99D9-3C59BA2BFFB6}" type="sibTrans" cxnId="{7D7D5AEB-6F16-4994-9343-2297B7BC1381}">
      <dgm:prSet/>
      <dgm:spPr/>
      <dgm:t>
        <a:bodyPr/>
        <a:lstStyle/>
        <a:p>
          <a:endParaRPr lang="en-US"/>
        </a:p>
      </dgm:t>
    </dgm:pt>
    <dgm:pt modelId="{341E7FFE-5888-41CC-98A8-3C68D7333385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3500">
              <a:latin typeface="#9Slide03 AmpleSoft Bold" panose="02000000000000000000" pitchFamily="2" charset="0"/>
            </a:rPr>
            <a:t>Giáo viên dạy giỏi cấp Tỉnh môn Vật Lí </a:t>
          </a:r>
        </a:p>
        <a:p>
          <a:pPr algn="just"/>
          <a:r>
            <a:rPr lang="en-US" sz="3500">
              <a:latin typeface="#9Slide03 AmpleSoft Bold" panose="02000000000000000000" pitchFamily="2" charset="0"/>
            </a:rPr>
            <a:t>năm học 2020-2021</a:t>
          </a:r>
          <a:endParaRPr lang="en-US" sz="3500" i="0">
            <a:latin typeface="#9Slide03 AmpleSoft Bold" panose="02000000000000000000" pitchFamily="2" charset="0"/>
          </a:endParaRPr>
        </a:p>
      </dgm:t>
    </dgm:pt>
    <dgm:pt modelId="{8F8E6D01-BE55-460F-B2B9-185BF2995E46}" type="parTrans" cxnId="{86DB8173-1D20-46D6-950A-57D1FAF858D5}">
      <dgm:prSet/>
      <dgm:spPr/>
      <dgm:t>
        <a:bodyPr/>
        <a:lstStyle/>
        <a:p>
          <a:endParaRPr lang="en-US"/>
        </a:p>
      </dgm:t>
    </dgm:pt>
    <dgm:pt modelId="{0ED6F6FA-F984-430A-9C28-78CB9CD1575E}" type="sibTrans" cxnId="{86DB8173-1D20-46D6-950A-57D1FAF858D5}">
      <dgm:prSet/>
      <dgm:spPr/>
      <dgm:t>
        <a:bodyPr/>
        <a:lstStyle/>
        <a:p>
          <a:endParaRPr lang="en-US"/>
        </a:p>
      </dgm:t>
    </dgm:pt>
    <dgm:pt modelId="{F73C3783-C7AF-4338-A7B7-42F498B38AFB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3500">
              <a:latin typeface="#9Slide03 AmpleSoft Bold" panose="02000000000000000000" pitchFamily="2" charset="0"/>
            </a:rPr>
            <a:t>Giấy khen của Giám đốc Sở giáo dục và đào tạo tỉnh Hưng Yên</a:t>
          </a:r>
          <a:endParaRPr lang="en-US" sz="3500" i="0">
            <a:latin typeface="#9Slide03 AmpleSoft Bold" panose="02000000000000000000" pitchFamily="2" charset="0"/>
          </a:endParaRPr>
        </a:p>
      </dgm:t>
    </dgm:pt>
    <dgm:pt modelId="{026ACFEF-34D0-41AD-A2F1-30806A6A7573}" type="parTrans" cxnId="{133B3E1B-97D2-4277-9B48-CEDBEEBA3D63}">
      <dgm:prSet/>
      <dgm:spPr/>
      <dgm:t>
        <a:bodyPr/>
        <a:lstStyle/>
        <a:p>
          <a:endParaRPr lang="en-US"/>
        </a:p>
      </dgm:t>
    </dgm:pt>
    <dgm:pt modelId="{7976E68D-74A2-48B9-BCA2-2336D024E0E5}" type="sibTrans" cxnId="{133B3E1B-97D2-4277-9B48-CEDBEEBA3D63}">
      <dgm:prSet/>
      <dgm:spPr/>
      <dgm:t>
        <a:bodyPr/>
        <a:lstStyle/>
        <a:p>
          <a:endParaRPr lang="en-US"/>
        </a:p>
      </dgm:t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3FF0053C-B52A-4B88-9000-2DC2CB8128D9}" type="pres">
      <dgm:prSet presAssocID="{A5D9C64E-5734-4BC8-B72C-FFFEFFAE709D}" presName="parentText" presStyleLbl="node1" presStyleIdx="0" presStyleCnt="3" custScaleY="98291">
        <dgm:presLayoutVars>
          <dgm:chMax val="0"/>
          <dgm:bulletEnabled val="1"/>
        </dgm:presLayoutVars>
      </dgm:prSet>
      <dgm:spPr/>
    </dgm:pt>
    <dgm:pt modelId="{4233D681-E514-4D39-9DD1-3D1ABCDF148B}" type="pres">
      <dgm:prSet presAssocID="{7B72E731-1DEB-47F2-99D9-3C59BA2BFFB6}" presName="spacer" presStyleCnt="0"/>
      <dgm:spPr/>
    </dgm:pt>
    <dgm:pt modelId="{27045665-E5E0-417E-A180-9155DA2F77C6}" type="pres">
      <dgm:prSet presAssocID="{341E7FFE-5888-41CC-98A8-3C68D7333385}" presName="parentText" presStyleLbl="node1" presStyleIdx="1" presStyleCnt="3" custScaleY="122860">
        <dgm:presLayoutVars>
          <dgm:chMax val="0"/>
          <dgm:bulletEnabled val="1"/>
        </dgm:presLayoutVars>
      </dgm:prSet>
      <dgm:spPr/>
    </dgm:pt>
    <dgm:pt modelId="{EBD66F43-F6F5-4E83-8550-5E7473BAD4EF}" type="pres">
      <dgm:prSet presAssocID="{0ED6F6FA-F984-430A-9C28-78CB9CD1575E}" presName="spacer" presStyleCnt="0"/>
      <dgm:spPr/>
    </dgm:pt>
    <dgm:pt modelId="{C6CE69D6-3472-4664-9926-D21C33079BDE}" type="pres">
      <dgm:prSet presAssocID="{F73C3783-C7AF-4338-A7B7-42F498B38AF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383610C-4DBE-413D-A4CE-68A9E4A92207}" type="presOf" srcId="{341E7FFE-5888-41CC-98A8-3C68D7333385}" destId="{27045665-E5E0-417E-A180-9155DA2F77C6}" srcOrd="0" destOrd="0" presId="urn:microsoft.com/office/officeart/2005/8/layout/vList2"/>
    <dgm:cxn modelId="{133B3E1B-97D2-4277-9B48-CEDBEEBA3D63}" srcId="{C96262F6-6C4E-4A5B-9403-D21C92157066}" destId="{F73C3783-C7AF-4338-A7B7-42F498B38AFB}" srcOrd="2" destOrd="0" parTransId="{026ACFEF-34D0-41AD-A2F1-30806A6A7573}" sibTransId="{7976E68D-74A2-48B9-BCA2-2336D024E0E5}"/>
    <dgm:cxn modelId="{E20C3827-98B0-46DB-8CC5-669F0399F5BF}" type="presOf" srcId="{F73C3783-C7AF-4338-A7B7-42F498B38AFB}" destId="{C6CE69D6-3472-4664-9926-D21C33079BDE}" srcOrd="0" destOrd="0" presId="urn:microsoft.com/office/officeart/2005/8/layout/vList2"/>
    <dgm:cxn modelId="{86DB8173-1D20-46D6-950A-57D1FAF858D5}" srcId="{C96262F6-6C4E-4A5B-9403-D21C92157066}" destId="{341E7FFE-5888-41CC-98A8-3C68D7333385}" srcOrd="1" destOrd="0" parTransId="{8F8E6D01-BE55-460F-B2B9-185BF2995E46}" sibTransId="{0ED6F6FA-F984-430A-9C28-78CB9CD1575E}"/>
    <dgm:cxn modelId="{8A118A9E-CCC9-4B9A-A673-85983F6E7F5F}" type="presOf" srcId="{A5D9C64E-5734-4BC8-B72C-FFFEFFAE709D}" destId="{3FF0053C-B52A-4B88-9000-2DC2CB8128D9}" srcOrd="0" destOrd="0" presId="urn:microsoft.com/office/officeart/2005/8/layout/vList2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7D7D5AEB-6F16-4994-9343-2297B7BC1381}" srcId="{C96262F6-6C4E-4A5B-9403-D21C92157066}" destId="{A5D9C64E-5734-4BC8-B72C-FFFEFFAE709D}" srcOrd="0" destOrd="0" parTransId="{BBA24229-9E53-4F19-BBAD-BFD2265D30DC}" sibTransId="{7B72E731-1DEB-47F2-99D9-3C59BA2BFFB6}"/>
    <dgm:cxn modelId="{3DFEC033-CADC-485B-B915-55A2EAA06CF6}" type="presParOf" srcId="{497535D2-500C-4EDF-AA6B-566A7C82D71E}" destId="{3FF0053C-B52A-4B88-9000-2DC2CB8128D9}" srcOrd="0" destOrd="0" presId="urn:microsoft.com/office/officeart/2005/8/layout/vList2"/>
    <dgm:cxn modelId="{CDC1C0CD-E114-4FAE-AD4E-0D4AA668400C}" type="presParOf" srcId="{497535D2-500C-4EDF-AA6B-566A7C82D71E}" destId="{4233D681-E514-4D39-9DD1-3D1ABCDF148B}" srcOrd="1" destOrd="0" presId="urn:microsoft.com/office/officeart/2005/8/layout/vList2"/>
    <dgm:cxn modelId="{45A52A29-C4E4-4E0E-92F7-495391785DCD}" type="presParOf" srcId="{497535D2-500C-4EDF-AA6B-566A7C82D71E}" destId="{27045665-E5E0-417E-A180-9155DA2F77C6}" srcOrd="2" destOrd="0" presId="urn:microsoft.com/office/officeart/2005/8/layout/vList2"/>
    <dgm:cxn modelId="{D7DF0133-09B7-4ED4-B047-7C06EA3E284A}" type="presParOf" srcId="{497535D2-500C-4EDF-AA6B-566A7C82D71E}" destId="{EBD66F43-F6F5-4E83-8550-5E7473BAD4EF}" srcOrd="3" destOrd="0" presId="urn:microsoft.com/office/officeart/2005/8/layout/vList2"/>
    <dgm:cxn modelId="{AD7FFD44-0874-4A8B-BDA5-517762A56E9E}" type="presParOf" srcId="{497535D2-500C-4EDF-AA6B-566A7C82D71E}" destId="{C6CE69D6-3472-4664-9926-D21C33079BD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0E01B3-BA70-44D4-A043-922ACEB0AEC1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4400" dirty="0" err="1">
              <a:latin typeface="#9Slide03 AmpleSoft Bold" panose="02000000000000000000" pitchFamily="2" charset="0"/>
            </a:rPr>
            <a:t>Giáo</a:t>
          </a:r>
          <a:r>
            <a:rPr lang="en-US" sz="4400" dirty="0">
              <a:latin typeface="#9Slide03 AmpleSoft Bold" panose="02000000000000000000" pitchFamily="2" charset="0"/>
            </a:rPr>
            <a:t> </a:t>
          </a:r>
          <a:r>
            <a:rPr lang="en-US" sz="4400" dirty="0" err="1">
              <a:latin typeface="#9Slide03 AmpleSoft Bold" panose="02000000000000000000" pitchFamily="2" charset="0"/>
            </a:rPr>
            <a:t>viên</a:t>
          </a:r>
          <a:r>
            <a:rPr lang="en-US" sz="4400" dirty="0">
              <a:latin typeface="#9Slide03 AmpleSoft Bold" panose="02000000000000000000" pitchFamily="2" charset="0"/>
            </a:rPr>
            <a:t> </a:t>
          </a:r>
          <a:r>
            <a:rPr lang="en-US" sz="4400" dirty="0" err="1">
              <a:latin typeface="#9Slide03 AmpleSoft Bold" panose="02000000000000000000" pitchFamily="2" charset="0"/>
            </a:rPr>
            <a:t>dạy</a:t>
          </a:r>
          <a:r>
            <a:rPr lang="en-US" sz="4400" dirty="0">
              <a:latin typeface="#9Slide03 AmpleSoft Bold" panose="02000000000000000000" pitchFamily="2" charset="0"/>
            </a:rPr>
            <a:t> </a:t>
          </a:r>
          <a:r>
            <a:rPr lang="en-US" sz="4400" dirty="0" err="1">
              <a:latin typeface="#9Slide03 AmpleSoft Bold" panose="02000000000000000000" pitchFamily="2" charset="0"/>
            </a:rPr>
            <a:t>giỏi</a:t>
          </a:r>
          <a:r>
            <a:rPr lang="en-US" sz="4400" dirty="0">
              <a:latin typeface="#9Slide03 AmpleSoft Bold" panose="02000000000000000000" pitchFamily="2" charset="0"/>
            </a:rPr>
            <a:t> </a:t>
          </a:r>
          <a:r>
            <a:rPr lang="en-US" sz="4400" dirty="0" err="1">
              <a:latin typeface="#9Slide03 AmpleSoft Bold" panose="02000000000000000000" pitchFamily="2" charset="0"/>
            </a:rPr>
            <a:t>cấp</a:t>
          </a:r>
          <a:r>
            <a:rPr lang="en-US" sz="4400" dirty="0">
              <a:latin typeface="#9Slide03 AmpleSoft Bold" panose="02000000000000000000" pitchFamily="2" charset="0"/>
            </a:rPr>
            <a:t> </a:t>
          </a:r>
          <a:r>
            <a:rPr lang="en-US" sz="4400" dirty="0" err="1">
              <a:latin typeface="#9Slide03 AmpleSoft Bold" panose="02000000000000000000" pitchFamily="2" charset="0"/>
            </a:rPr>
            <a:t>tỉnh</a:t>
          </a:r>
          <a:r>
            <a:rPr lang="en-US" sz="4400" dirty="0">
              <a:latin typeface="#9Slide03 AmpleSoft Bold" panose="02000000000000000000" pitchFamily="2" charset="0"/>
            </a:rPr>
            <a:t> </a:t>
          </a:r>
          <a:r>
            <a:rPr lang="en-US" sz="4400" dirty="0" err="1">
              <a:latin typeface="#9Slide03 AmpleSoft Bold" panose="02000000000000000000" pitchFamily="2" charset="0"/>
            </a:rPr>
            <a:t>môn</a:t>
          </a:r>
          <a:r>
            <a:rPr lang="en-US" sz="4400" dirty="0">
              <a:latin typeface="#9Slide03 AmpleSoft Bold" panose="02000000000000000000" pitchFamily="2" charset="0"/>
            </a:rPr>
            <a:t> </a:t>
          </a:r>
          <a:r>
            <a:rPr lang="en-US" sz="4400" dirty="0" err="1">
              <a:latin typeface="#9Slide03 AmpleSoft Bold" panose="02000000000000000000" pitchFamily="2" charset="0"/>
            </a:rPr>
            <a:t>Hóa</a:t>
          </a:r>
          <a:r>
            <a:rPr lang="en-US" sz="4400" dirty="0">
              <a:latin typeface="#9Slide03 AmpleSoft Bold" panose="02000000000000000000" pitchFamily="2" charset="0"/>
            </a:rPr>
            <a:t> </a:t>
          </a:r>
          <a:r>
            <a:rPr lang="en-US" sz="4400" dirty="0" err="1">
              <a:latin typeface="#9Slide03 AmpleSoft Bold" panose="02000000000000000000" pitchFamily="2" charset="0"/>
            </a:rPr>
            <a:t>học</a:t>
          </a:r>
          <a:endParaRPr lang="en-US" sz="4400" dirty="0">
            <a:latin typeface="#9Slide03 AmpleSoft Bold" panose="02000000000000000000" pitchFamily="2" charset="0"/>
          </a:endParaRPr>
        </a:p>
      </dgm:t>
    </dgm:pt>
    <dgm:pt modelId="{4FF826AE-584E-4DB3-A3EB-6563E0D224AF}" type="parTrans" cxnId="{63166943-337B-4681-82F0-85CAFF9FC87B}">
      <dgm:prSet/>
      <dgm:spPr/>
      <dgm:t>
        <a:bodyPr/>
        <a:lstStyle/>
        <a:p>
          <a:endParaRPr lang="en-US"/>
        </a:p>
      </dgm:t>
    </dgm:pt>
    <dgm:pt modelId="{16EEBB6F-8D0C-4BF3-BABC-9293BB61F28F}" type="sibTrans" cxnId="{63166943-337B-4681-82F0-85CAFF9FC87B}">
      <dgm:prSet/>
      <dgm:spPr/>
      <dgm:t>
        <a:bodyPr/>
        <a:lstStyle/>
        <a:p>
          <a:endParaRPr lang="en-US"/>
        </a:p>
      </dgm:t>
    </dgm:pt>
    <dgm:pt modelId="{72979723-4BD5-422E-B4CD-2CC0BE5E0776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4400">
              <a:latin typeface="#9Slide03 AmpleSoft Bold" panose="02000000000000000000" pitchFamily="2" charset="0"/>
            </a:rPr>
            <a:t>Giấy khen của Giám đốc Sở GD-ĐT Hưng Yên</a:t>
          </a:r>
        </a:p>
      </dgm:t>
    </dgm:pt>
    <dgm:pt modelId="{424887FE-755F-4099-98A7-9E7D17B6C500}" type="parTrans" cxnId="{E2AEE870-7502-4F70-98C2-CA8E9D935633}">
      <dgm:prSet/>
      <dgm:spPr/>
      <dgm:t>
        <a:bodyPr/>
        <a:lstStyle/>
        <a:p>
          <a:endParaRPr lang="en-US"/>
        </a:p>
      </dgm:t>
    </dgm:pt>
    <dgm:pt modelId="{068FDA8B-0C8C-475B-A65B-26A52A721321}" type="sibTrans" cxnId="{E2AEE870-7502-4F70-98C2-CA8E9D935633}">
      <dgm:prSet/>
      <dgm:spPr/>
      <dgm:t>
        <a:bodyPr/>
        <a:lstStyle/>
        <a:p>
          <a:endParaRPr lang="en-US"/>
        </a:p>
      </dgm:t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F1359073-5CAC-4466-8CBD-209C9085BC24}" type="pres">
      <dgm:prSet presAssocID="{D10E01B3-BA70-44D4-A043-922ACEB0AEC1}" presName="parentText" presStyleLbl="node1" presStyleIdx="0" presStyleCnt="2" custScaleY="218068" custLinFactY="-24001" custLinFactNeighborX="-206" custLinFactNeighborY="-100000">
        <dgm:presLayoutVars>
          <dgm:chMax val="0"/>
          <dgm:bulletEnabled val="1"/>
        </dgm:presLayoutVars>
      </dgm:prSet>
      <dgm:spPr/>
    </dgm:pt>
    <dgm:pt modelId="{8AB61587-974F-4F7B-B596-11A5E924A7A0}" type="pres">
      <dgm:prSet presAssocID="{16EEBB6F-8D0C-4BF3-BABC-9293BB61F28F}" presName="spacer" presStyleCnt="0"/>
      <dgm:spPr/>
    </dgm:pt>
    <dgm:pt modelId="{1DFE94E4-9A9E-4AFB-A93F-873E07340325}" type="pres">
      <dgm:prSet presAssocID="{72979723-4BD5-422E-B4CD-2CC0BE5E0776}" presName="parentText" presStyleLbl="node1" presStyleIdx="1" presStyleCnt="2" custScaleY="122848" custLinFactY="7858" custLinFactNeighborY="100000">
        <dgm:presLayoutVars>
          <dgm:chMax val="0"/>
          <dgm:bulletEnabled val="1"/>
        </dgm:presLayoutVars>
      </dgm:prSet>
      <dgm:spPr/>
    </dgm:pt>
  </dgm:ptLst>
  <dgm:cxnLst>
    <dgm:cxn modelId="{63166943-337B-4681-82F0-85CAFF9FC87B}" srcId="{C96262F6-6C4E-4A5B-9403-D21C92157066}" destId="{D10E01B3-BA70-44D4-A043-922ACEB0AEC1}" srcOrd="0" destOrd="0" parTransId="{4FF826AE-584E-4DB3-A3EB-6563E0D224AF}" sibTransId="{16EEBB6F-8D0C-4BF3-BABC-9293BB61F28F}"/>
    <dgm:cxn modelId="{E2AEE870-7502-4F70-98C2-CA8E9D935633}" srcId="{C96262F6-6C4E-4A5B-9403-D21C92157066}" destId="{72979723-4BD5-422E-B4CD-2CC0BE5E0776}" srcOrd="1" destOrd="0" parTransId="{424887FE-755F-4099-98A7-9E7D17B6C500}" sibTransId="{068FDA8B-0C8C-475B-A65B-26A52A721321}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910F1CE6-080F-4F41-A744-1F92833C0A28}" type="presOf" srcId="{D10E01B3-BA70-44D4-A043-922ACEB0AEC1}" destId="{F1359073-5CAC-4466-8CBD-209C9085BC24}" srcOrd="0" destOrd="0" presId="urn:microsoft.com/office/officeart/2005/8/layout/vList2"/>
    <dgm:cxn modelId="{9C71C2F4-F0F8-4C3C-AB2C-CD3E6E2393E8}" type="presOf" srcId="{72979723-4BD5-422E-B4CD-2CC0BE5E0776}" destId="{1DFE94E4-9A9E-4AFB-A93F-873E07340325}" srcOrd="0" destOrd="0" presId="urn:microsoft.com/office/officeart/2005/8/layout/vList2"/>
    <dgm:cxn modelId="{6FADCE49-A349-4ED9-A1BD-DE65D35823E2}" type="presParOf" srcId="{497535D2-500C-4EDF-AA6B-566A7C82D71E}" destId="{F1359073-5CAC-4466-8CBD-209C9085BC24}" srcOrd="0" destOrd="0" presId="urn:microsoft.com/office/officeart/2005/8/layout/vList2"/>
    <dgm:cxn modelId="{9D2A9B0E-CAC7-4DEC-B2D1-532FBBC96736}" type="presParOf" srcId="{497535D2-500C-4EDF-AA6B-566A7C82D71E}" destId="{8AB61587-974F-4F7B-B596-11A5E924A7A0}" srcOrd="1" destOrd="0" presId="urn:microsoft.com/office/officeart/2005/8/layout/vList2"/>
    <dgm:cxn modelId="{A69B1CC5-C986-4DA3-9994-B0C5BC7E3A19}" type="presParOf" srcId="{497535D2-500C-4EDF-AA6B-566A7C82D71E}" destId="{1DFE94E4-9A9E-4AFB-A93F-873E0734032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0E01B3-BA70-44D4-A043-922ACEB0AEC1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4400" dirty="0" err="1">
              <a:latin typeface="#9Slide03 AmpleSoft Bold" panose="02000000000000000000" pitchFamily="2" charset="0"/>
            </a:rPr>
            <a:t>Giáo</a:t>
          </a:r>
          <a:r>
            <a:rPr lang="en-US" sz="4400" dirty="0">
              <a:latin typeface="#9Slide03 AmpleSoft Bold" panose="02000000000000000000" pitchFamily="2" charset="0"/>
            </a:rPr>
            <a:t> </a:t>
          </a:r>
          <a:r>
            <a:rPr lang="en-US" sz="4400" dirty="0" err="1">
              <a:latin typeface="#9Slide03 AmpleSoft Bold" panose="02000000000000000000" pitchFamily="2" charset="0"/>
            </a:rPr>
            <a:t>viên</a:t>
          </a:r>
          <a:r>
            <a:rPr lang="en-US" sz="4400" dirty="0">
              <a:latin typeface="#9Slide03 AmpleSoft Bold" panose="02000000000000000000" pitchFamily="2" charset="0"/>
            </a:rPr>
            <a:t> </a:t>
          </a:r>
          <a:r>
            <a:rPr lang="en-US" sz="4400" dirty="0" err="1">
              <a:latin typeface="#9Slide03 AmpleSoft Bold" panose="02000000000000000000" pitchFamily="2" charset="0"/>
            </a:rPr>
            <a:t>dạy</a:t>
          </a:r>
          <a:r>
            <a:rPr lang="en-US" sz="4400" dirty="0">
              <a:latin typeface="#9Slide03 AmpleSoft Bold" panose="02000000000000000000" pitchFamily="2" charset="0"/>
            </a:rPr>
            <a:t> </a:t>
          </a:r>
          <a:r>
            <a:rPr lang="en-US" sz="4400" dirty="0" err="1">
              <a:latin typeface="#9Slide03 AmpleSoft Bold" panose="02000000000000000000" pitchFamily="2" charset="0"/>
            </a:rPr>
            <a:t>giỏi</a:t>
          </a:r>
          <a:r>
            <a:rPr lang="en-US" sz="4400" dirty="0">
              <a:latin typeface="#9Slide03 AmpleSoft Bold" panose="02000000000000000000" pitchFamily="2" charset="0"/>
            </a:rPr>
            <a:t> </a:t>
          </a:r>
          <a:r>
            <a:rPr lang="en-US" sz="4400" dirty="0" err="1">
              <a:latin typeface="#9Slide03 AmpleSoft Bold" panose="02000000000000000000" pitchFamily="2" charset="0"/>
            </a:rPr>
            <a:t>cấp</a:t>
          </a:r>
          <a:r>
            <a:rPr lang="en-US" sz="4400" dirty="0">
              <a:latin typeface="#9Slide03 AmpleSoft Bold" panose="02000000000000000000" pitchFamily="2" charset="0"/>
            </a:rPr>
            <a:t> </a:t>
          </a:r>
          <a:r>
            <a:rPr lang="en-US" sz="4400" dirty="0" err="1">
              <a:latin typeface="#9Slide03 AmpleSoft Bold" panose="02000000000000000000" pitchFamily="2" charset="0"/>
            </a:rPr>
            <a:t>tỉnh</a:t>
          </a:r>
          <a:r>
            <a:rPr lang="en-US" sz="4400" dirty="0">
              <a:latin typeface="#9Slide03 AmpleSoft Bold" panose="02000000000000000000" pitchFamily="2" charset="0"/>
            </a:rPr>
            <a:t> </a:t>
          </a:r>
          <a:r>
            <a:rPr lang="en-US" sz="4400" dirty="0" err="1">
              <a:latin typeface="#9Slide03 AmpleSoft Bold" panose="02000000000000000000" pitchFamily="2" charset="0"/>
            </a:rPr>
            <a:t>môn</a:t>
          </a:r>
          <a:r>
            <a:rPr lang="en-US" sz="4400" dirty="0">
              <a:latin typeface="#9Slide03 AmpleSoft Bold" panose="02000000000000000000" pitchFamily="2" charset="0"/>
            </a:rPr>
            <a:t> </a:t>
          </a:r>
          <a:r>
            <a:rPr lang="en-US" sz="4400" dirty="0" err="1">
              <a:latin typeface="#9Slide03 AmpleSoft Bold" panose="02000000000000000000" pitchFamily="2" charset="0"/>
            </a:rPr>
            <a:t>Ngữ</a:t>
          </a:r>
          <a:r>
            <a:rPr lang="en-US" sz="4400" dirty="0">
              <a:latin typeface="#9Slide03 AmpleSoft Bold" panose="02000000000000000000" pitchFamily="2" charset="0"/>
            </a:rPr>
            <a:t> </a:t>
          </a:r>
          <a:r>
            <a:rPr lang="en-US" sz="4400" dirty="0" err="1">
              <a:latin typeface="#9Slide03 AmpleSoft Bold" panose="02000000000000000000" pitchFamily="2" charset="0"/>
            </a:rPr>
            <a:t>văn</a:t>
          </a:r>
          <a:endParaRPr lang="en-US" sz="4400" dirty="0">
            <a:latin typeface="#9Slide03 AmpleSoft Bold" panose="02000000000000000000" pitchFamily="2" charset="0"/>
          </a:endParaRPr>
        </a:p>
      </dgm:t>
    </dgm:pt>
    <dgm:pt modelId="{4FF826AE-584E-4DB3-A3EB-6563E0D224AF}" type="parTrans" cxnId="{63166943-337B-4681-82F0-85CAFF9FC87B}">
      <dgm:prSet/>
      <dgm:spPr/>
      <dgm:t>
        <a:bodyPr/>
        <a:lstStyle/>
        <a:p>
          <a:endParaRPr lang="en-US"/>
        </a:p>
      </dgm:t>
    </dgm:pt>
    <dgm:pt modelId="{16EEBB6F-8D0C-4BF3-BABC-9293BB61F28F}" type="sibTrans" cxnId="{63166943-337B-4681-82F0-85CAFF9FC87B}">
      <dgm:prSet/>
      <dgm:spPr/>
      <dgm:t>
        <a:bodyPr/>
        <a:lstStyle/>
        <a:p>
          <a:endParaRPr lang="en-US"/>
        </a:p>
      </dgm:t>
    </dgm:pt>
    <dgm:pt modelId="{E4E18D5D-3784-4BA7-9867-F4D26E8CEC96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4400">
              <a:latin typeface="#9Slide03 AmpleSoft Bold" panose="02000000000000000000" pitchFamily="2" charset="0"/>
            </a:rPr>
            <a:t>Giấy khen của Giám đốc Sở GD-ĐT Hưng Yên</a:t>
          </a:r>
        </a:p>
      </dgm:t>
    </dgm:pt>
    <dgm:pt modelId="{3E8F48A7-0D38-4BBB-BA3F-860A3DD867F5}" type="parTrans" cxnId="{B4EF214A-C778-4478-BB98-9D10B9048A85}">
      <dgm:prSet/>
      <dgm:spPr/>
    </dgm:pt>
    <dgm:pt modelId="{24A49A3A-8AAE-4C19-8C5D-C87214282C29}" type="sibTrans" cxnId="{B4EF214A-C778-4478-BB98-9D10B9048A85}">
      <dgm:prSet/>
      <dgm:spPr/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F1359073-5CAC-4466-8CBD-209C9085BC24}" type="pres">
      <dgm:prSet presAssocID="{D10E01B3-BA70-44D4-A043-922ACEB0AEC1}" presName="parentText" presStyleLbl="node1" presStyleIdx="0" presStyleCnt="2" custScaleY="142953">
        <dgm:presLayoutVars>
          <dgm:chMax val="0"/>
          <dgm:bulletEnabled val="1"/>
        </dgm:presLayoutVars>
      </dgm:prSet>
      <dgm:spPr/>
    </dgm:pt>
    <dgm:pt modelId="{227F71CB-0682-431D-B222-18918CF805B8}" type="pres">
      <dgm:prSet presAssocID="{16EEBB6F-8D0C-4BF3-BABC-9293BB61F28F}" presName="spacer" presStyleCnt="0"/>
      <dgm:spPr/>
    </dgm:pt>
    <dgm:pt modelId="{352961EE-A9E3-4B35-97ED-202655D0090F}" type="pres">
      <dgm:prSet presAssocID="{E4E18D5D-3784-4BA7-9867-F4D26E8CEC9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3166943-337B-4681-82F0-85CAFF9FC87B}" srcId="{C96262F6-6C4E-4A5B-9403-D21C92157066}" destId="{D10E01B3-BA70-44D4-A043-922ACEB0AEC1}" srcOrd="0" destOrd="0" parTransId="{4FF826AE-584E-4DB3-A3EB-6563E0D224AF}" sibTransId="{16EEBB6F-8D0C-4BF3-BABC-9293BB61F28F}"/>
    <dgm:cxn modelId="{B4EF214A-C778-4478-BB98-9D10B9048A85}" srcId="{C96262F6-6C4E-4A5B-9403-D21C92157066}" destId="{E4E18D5D-3784-4BA7-9867-F4D26E8CEC96}" srcOrd="1" destOrd="0" parTransId="{3E8F48A7-0D38-4BBB-BA3F-860A3DD867F5}" sibTransId="{24A49A3A-8AAE-4C19-8C5D-C87214282C29}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910F1CE6-080F-4F41-A744-1F92833C0A28}" type="presOf" srcId="{D10E01B3-BA70-44D4-A043-922ACEB0AEC1}" destId="{F1359073-5CAC-4466-8CBD-209C9085BC24}" srcOrd="0" destOrd="0" presId="urn:microsoft.com/office/officeart/2005/8/layout/vList2"/>
    <dgm:cxn modelId="{175DCAF7-0BEB-46E2-A753-6806FA27F1E4}" type="presOf" srcId="{E4E18D5D-3784-4BA7-9867-F4D26E8CEC96}" destId="{352961EE-A9E3-4B35-97ED-202655D0090F}" srcOrd="0" destOrd="0" presId="urn:microsoft.com/office/officeart/2005/8/layout/vList2"/>
    <dgm:cxn modelId="{6FADCE49-A349-4ED9-A1BD-DE65D35823E2}" type="presParOf" srcId="{497535D2-500C-4EDF-AA6B-566A7C82D71E}" destId="{F1359073-5CAC-4466-8CBD-209C9085BC24}" srcOrd="0" destOrd="0" presId="urn:microsoft.com/office/officeart/2005/8/layout/vList2"/>
    <dgm:cxn modelId="{693FE5E5-3037-4AD3-8769-EE89291C69FF}" type="presParOf" srcId="{497535D2-500C-4EDF-AA6B-566A7C82D71E}" destId="{227F71CB-0682-431D-B222-18918CF805B8}" srcOrd="1" destOrd="0" presId="urn:microsoft.com/office/officeart/2005/8/layout/vList2"/>
    <dgm:cxn modelId="{16BB25FC-D4F1-45CB-8204-023EC05FE714}" type="presParOf" srcId="{497535D2-500C-4EDF-AA6B-566A7C82D71E}" destId="{352961EE-A9E3-4B35-97ED-202655D0090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1E53DD-4C97-48FE-9B64-68BCE2CF7F44}">
      <dgm:prSet/>
      <dgm:spPr>
        <a:solidFill>
          <a:srgbClr val="7030A0"/>
        </a:solidFill>
      </dgm:spPr>
      <dgm:t>
        <a:bodyPr/>
        <a:lstStyle/>
        <a:p>
          <a:pPr algn="just"/>
          <a:r>
            <a:rPr lang="en-US" dirty="0" err="1">
              <a:latin typeface="#9Slide03 AmpleSoft Bold" panose="02000000000000000000" pitchFamily="2" charset="0"/>
            </a:rPr>
            <a:t>Giáo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viên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dạy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giỏi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cấp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tỉnh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môn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Sinh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học</a:t>
          </a:r>
          <a:r>
            <a:rPr lang="en-US" dirty="0">
              <a:latin typeface="#9Slide03 AmpleSoft Bold" panose="02000000000000000000" pitchFamily="2" charset="0"/>
            </a:rPr>
            <a:t> </a:t>
          </a:r>
        </a:p>
      </dgm:t>
    </dgm:pt>
    <dgm:pt modelId="{8F36DE0D-9998-4D36-932E-D24C7F8A809E}" type="parTrans" cxnId="{AAD247E2-6065-4869-B665-64155D9BD598}">
      <dgm:prSet/>
      <dgm:spPr/>
      <dgm:t>
        <a:bodyPr/>
        <a:lstStyle/>
        <a:p>
          <a:endParaRPr lang="en-US"/>
        </a:p>
      </dgm:t>
    </dgm:pt>
    <dgm:pt modelId="{FCE5107B-24B4-4D3C-87BB-75B58B8D8E66}" type="sibTrans" cxnId="{AAD247E2-6065-4869-B665-64155D9BD598}">
      <dgm:prSet/>
      <dgm:spPr/>
      <dgm:t>
        <a:bodyPr/>
        <a:lstStyle/>
        <a:p>
          <a:endParaRPr lang="en-US"/>
        </a:p>
      </dgm:t>
    </dgm:pt>
    <dgm:pt modelId="{339AAF16-9143-420A-BEB3-A1B8AE3BF357}">
      <dgm:prSet/>
      <dgm:spPr>
        <a:solidFill>
          <a:srgbClr val="7030A0"/>
        </a:solidFill>
      </dgm:spPr>
      <dgm:t>
        <a:bodyPr/>
        <a:lstStyle/>
        <a:p>
          <a:pPr algn="just"/>
          <a:r>
            <a:rPr lang="en-US" b="0" dirty="0" err="1">
              <a:solidFill>
                <a:schemeClr val="bg1"/>
              </a:solidFill>
              <a:latin typeface="#9Slide03 AmpleSoft Bold" panose="02000000000000000000" pitchFamily="2" charset="0"/>
            </a:rPr>
            <a:t>Bồi</a:t>
          </a:r>
          <a:r>
            <a:rPr lang="en-US" b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dirty="0" err="1">
              <a:solidFill>
                <a:schemeClr val="bg1"/>
              </a:solidFill>
              <a:latin typeface="#9Slide03 AmpleSoft Bold" panose="02000000000000000000" pitchFamily="2" charset="0"/>
            </a:rPr>
            <a:t>dưỡng</a:t>
          </a:r>
          <a:r>
            <a:rPr lang="en-US" b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dirty="0" err="1">
              <a:solidFill>
                <a:schemeClr val="bg1"/>
              </a:solidFill>
              <a:latin typeface="#9Slide03 AmpleSoft Bold" panose="02000000000000000000" pitchFamily="2" charset="0"/>
            </a:rPr>
            <a:t>học</a:t>
          </a:r>
          <a:r>
            <a:rPr lang="en-US" b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dirty="0" err="1">
              <a:solidFill>
                <a:schemeClr val="bg1"/>
              </a:solidFill>
              <a:latin typeface="#9Slide03 AmpleSoft Bold" panose="02000000000000000000" pitchFamily="2" charset="0"/>
            </a:rPr>
            <a:t>sinh</a:t>
          </a:r>
          <a:r>
            <a:rPr lang="en-US" b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dirty="0" err="1">
              <a:solidFill>
                <a:schemeClr val="bg1"/>
              </a:solidFill>
              <a:latin typeface="#9Slide03 AmpleSoft Bold" panose="02000000000000000000" pitchFamily="2" charset="0"/>
            </a:rPr>
            <a:t>tham</a:t>
          </a:r>
          <a:r>
            <a:rPr lang="en-US" b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dirty="0" err="1">
              <a:solidFill>
                <a:schemeClr val="bg1"/>
              </a:solidFill>
              <a:latin typeface="#9Slide03 AmpleSoft Bold" panose="02000000000000000000" pitchFamily="2" charset="0"/>
            </a:rPr>
            <a:t>gia</a:t>
          </a:r>
          <a:r>
            <a:rPr lang="en-US" b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dirty="0" err="1">
              <a:solidFill>
                <a:schemeClr val="bg1"/>
              </a:solidFill>
              <a:latin typeface="#9Slide03 AmpleSoft Bold" panose="02000000000000000000" pitchFamily="2" charset="0"/>
            </a:rPr>
            <a:t>kỳ</a:t>
          </a:r>
          <a:r>
            <a:rPr lang="en-US" b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dirty="0" err="1">
              <a:solidFill>
                <a:schemeClr val="bg1"/>
              </a:solidFill>
              <a:latin typeface="#9Slide03 AmpleSoft Bold" panose="02000000000000000000" pitchFamily="2" charset="0"/>
            </a:rPr>
            <a:t>thi</a:t>
          </a:r>
          <a:r>
            <a:rPr lang="en-US" b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dirty="0" err="1">
              <a:solidFill>
                <a:schemeClr val="bg1"/>
              </a:solidFill>
              <a:latin typeface="#9Slide03 AmpleSoft Bold" panose="02000000000000000000" pitchFamily="2" charset="0"/>
            </a:rPr>
            <a:t>HSG</a:t>
          </a:r>
          <a:r>
            <a:rPr lang="en-US" b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dirty="0" err="1">
              <a:solidFill>
                <a:schemeClr val="bg1"/>
              </a:solidFill>
              <a:latin typeface="#9Slide03 AmpleSoft Bold" panose="02000000000000000000" pitchFamily="2" charset="0"/>
            </a:rPr>
            <a:t>cấp</a:t>
          </a:r>
          <a:r>
            <a:rPr lang="en-US" b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dirty="0" err="1">
              <a:solidFill>
                <a:schemeClr val="bg1"/>
              </a:solidFill>
              <a:latin typeface="#9Slide03 AmpleSoft Bold" panose="02000000000000000000" pitchFamily="2" charset="0"/>
            </a:rPr>
            <a:t>tỉnh</a:t>
          </a:r>
          <a:r>
            <a:rPr lang="en-US" b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0" dirty="0" err="1">
              <a:solidFill>
                <a:schemeClr val="bg1"/>
              </a:solidFill>
              <a:latin typeface="#9Slide03 AmpleSoft Bold" panose="02000000000000000000" pitchFamily="2" charset="0"/>
            </a:rPr>
            <a:t>đạt</a:t>
          </a:r>
          <a:r>
            <a:rPr lang="en-US" b="0" dirty="0">
              <a:solidFill>
                <a:schemeClr val="bg1"/>
              </a:solidFill>
              <a:latin typeface="#9Slide03 AmpleSoft Bold" panose="02000000000000000000" pitchFamily="2" charset="0"/>
            </a:rPr>
            <a:t> 02 </a:t>
          </a:r>
          <a:r>
            <a:rPr lang="en-US" b="0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b="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Khuyến</a:t>
          </a:r>
          <a:r>
            <a:rPr lang="en-US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Khích</a:t>
          </a:r>
          <a:endParaRPr lang="en-US" dirty="0">
            <a:solidFill>
              <a:schemeClr val="bg1"/>
            </a:solidFill>
            <a:latin typeface="#9Slide03 AmpleSoft Bold" panose="02000000000000000000" pitchFamily="2" charset="0"/>
          </a:endParaRPr>
        </a:p>
      </dgm:t>
    </dgm:pt>
    <dgm:pt modelId="{7C574275-0C67-449D-9546-7D1050CC53BB}" type="parTrans" cxnId="{059FEA19-7200-4413-8F5E-BA6EB92F7571}">
      <dgm:prSet/>
      <dgm:spPr/>
      <dgm:t>
        <a:bodyPr/>
        <a:lstStyle/>
        <a:p>
          <a:endParaRPr lang="en-US"/>
        </a:p>
      </dgm:t>
    </dgm:pt>
    <dgm:pt modelId="{DCDDE6CA-991E-4975-8ACA-0A879FFB60BB}" type="sibTrans" cxnId="{059FEA19-7200-4413-8F5E-BA6EB92F7571}">
      <dgm:prSet/>
      <dgm:spPr/>
      <dgm:t>
        <a:bodyPr/>
        <a:lstStyle/>
        <a:p>
          <a:endParaRPr lang="en-US"/>
        </a:p>
      </dgm:t>
    </dgm:pt>
    <dgm:pt modelId="{D7C3FFD2-38BD-4BA9-AC15-9C34DFC07535}">
      <dgm:prSet/>
      <dgm:spPr>
        <a:solidFill>
          <a:srgbClr val="7030A0"/>
        </a:solidFill>
      </dgm:spPr>
      <dgm:t>
        <a:bodyPr/>
        <a:lstStyle/>
        <a:p>
          <a:pPr algn="just"/>
          <a:r>
            <a:rPr lang="en-US" dirty="0" err="1">
              <a:latin typeface="#9Slide03 AmpleSoft Bold" panose="02000000000000000000" pitchFamily="2" charset="0"/>
            </a:rPr>
            <a:t>Giấy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khen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của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Giám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đốc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Sở</a:t>
          </a:r>
          <a:r>
            <a:rPr lang="en-US" dirty="0">
              <a:latin typeface="#9Slide03 AmpleSoft Bold" panose="02000000000000000000" pitchFamily="2" charset="0"/>
            </a:rPr>
            <a:t> GD-</a:t>
          </a:r>
          <a:r>
            <a:rPr lang="en-US" dirty="0" err="1">
              <a:latin typeface="#9Slide03 AmpleSoft Bold" panose="02000000000000000000" pitchFamily="2" charset="0"/>
            </a:rPr>
            <a:t>ĐT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tỉnh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Hưng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Yên</a:t>
          </a:r>
          <a:endParaRPr lang="en-US" dirty="0">
            <a:solidFill>
              <a:srgbClr val="FFC000"/>
            </a:solidFill>
            <a:latin typeface="#9Slide03 AmpleSoft Bold" panose="02000000000000000000" pitchFamily="2" charset="0"/>
          </a:endParaRPr>
        </a:p>
      </dgm:t>
    </dgm:pt>
    <dgm:pt modelId="{F769E6BC-2EFE-4F6A-956F-A73B5CC5B5AD}" type="parTrans" cxnId="{3C4C3A63-F7B3-4109-8ECA-80F7F1921972}">
      <dgm:prSet/>
      <dgm:spPr/>
    </dgm:pt>
    <dgm:pt modelId="{27B7F6E2-43EA-4CE9-A114-3A38054AD3B3}" type="sibTrans" cxnId="{3C4C3A63-F7B3-4109-8ECA-80F7F1921972}">
      <dgm:prSet/>
      <dgm:spPr/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2BB24078-DBFD-44DF-90CC-763ADB002BDC}" type="pres">
      <dgm:prSet presAssocID="{991E53DD-4C97-48FE-9B64-68BCE2CF7F4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D67022B-8F67-495A-9A67-B3D1F6F1FEBF}" type="pres">
      <dgm:prSet presAssocID="{FCE5107B-24B4-4D3C-87BB-75B58B8D8E66}" presName="spacer" presStyleCnt="0"/>
      <dgm:spPr/>
    </dgm:pt>
    <dgm:pt modelId="{C0209A7C-F405-44CB-87AC-A015CD390300}" type="pres">
      <dgm:prSet presAssocID="{339AAF16-9143-420A-BEB3-A1B8AE3BF35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95BE17D-2360-4688-9A75-0E70D9647C57}" type="pres">
      <dgm:prSet presAssocID="{DCDDE6CA-991E-4975-8ACA-0A879FFB60BB}" presName="spacer" presStyleCnt="0"/>
      <dgm:spPr/>
    </dgm:pt>
    <dgm:pt modelId="{F3D6651F-E292-4F17-9CAB-20DCDD0797B6}" type="pres">
      <dgm:prSet presAssocID="{D7C3FFD2-38BD-4BA9-AC15-9C34DFC0753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59FEA19-7200-4413-8F5E-BA6EB92F7571}" srcId="{C96262F6-6C4E-4A5B-9403-D21C92157066}" destId="{339AAF16-9143-420A-BEB3-A1B8AE3BF357}" srcOrd="1" destOrd="0" parTransId="{7C574275-0C67-449D-9546-7D1050CC53BB}" sibTransId="{DCDDE6CA-991E-4975-8ACA-0A879FFB60BB}"/>
    <dgm:cxn modelId="{3C4C3A63-F7B3-4109-8ECA-80F7F1921972}" srcId="{C96262F6-6C4E-4A5B-9403-D21C92157066}" destId="{D7C3FFD2-38BD-4BA9-AC15-9C34DFC07535}" srcOrd="2" destOrd="0" parTransId="{F769E6BC-2EFE-4F6A-956F-A73B5CC5B5AD}" sibTransId="{27B7F6E2-43EA-4CE9-A114-3A38054AD3B3}"/>
    <dgm:cxn modelId="{E9C27E6D-D4F9-49FE-B83C-0F79F89E5E37}" type="presOf" srcId="{D7C3FFD2-38BD-4BA9-AC15-9C34DFC07535}" destId="{F3D6651F-E292-4F17-9CAB-20DCDD0797B6}" srcOrd="0" destOrd="0" presId="urn:microsoft.com/office/officeart/2005/8/layout/vList2"/>
    <dgm:cxn modelId="{AEB7FB76-4282-4009-86E3-93AD58E6EE3E}" type="presOf" srcId="{339AAF16-9143-420A-BEB3-A1B8AE3BF357}" destId="{C0209A7C-F405-44CB-87AC-A015CD390300}" srcOrd="0" destOrd="0" presId="urn:microsoft.com/office/officeart/2005/8/layout/vList2"/>
    <dgm:cxn modelId="{46C3B2D6-E29F-4A3A-B110-CCF9248334A7}" type="presOf" srcId="{991E53DD-4C97-48FE-9B64-68BCE2CF7F44}" destId="{2BB24078-DBFD-44DF-90CC-763ADB002BDC}" srcOrd="0" destOrd="0" presId="urn:microsoft.com/office/officeart/2005/8/layout/vList2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AAD247E2-6065-4869-B665-64155D9BD598}" srcId="{C96262F6-6C4E-4A5B-9403-D21C92157066}" destId="{991E53DD-4C97-48FE-9B64-68BCE2CF7F44}" srcOrd="0" destOrd="0" parTransId="{8F36DE0D-9998-4D36-932E-D24C7F8A809E}" sibTransId="{FCE5107B-24B4-4D3C-87BB-75B58B8D8E66}"/>
    <dgm:cxn modelId="{08DF7B7B-11C7-46E0-A359-B64076B0B9D7}" type="presParOf" srcId="{497535D2-500C-4EDF-AA6B-566A7C82D71E}" destId="{2BB24078-DBFD-44DF-90CC-763ADB002BDC}" srcOrd="0" destOrd="0" presId="urn:microsoft.com/office/officeart/2005/8/layout/vList2"/>
    <dgm:cxn modelId="{022F31D0-91B5-4F80-8BA1-E6766C94A2C3}" type="presParOf" srcId="{497535D2-500C-4EDF-AA6B-566A7C82D71E}" destId="{BD67022B-8F67-495A-9A67-B3D1F6F1FEBF}" srcOrd="1" destOrd="0" presId="urn:microsoft.com/office/officeart/2005/8/layout/vList2"/>
    <dgm:cxn modelId="{E9F26C89-5844-4F89-A846-CEC58C8E9262}" type="presParOf" srcId="{497535D2-500C-4EDF-AA6B-566A7C82D71E}" destId="{C0209A7C-F405-44CB-87AC-A015CD390300}" srcOrd="2" destOrd="0" presId="urn:microsoft.com/office/officeart/2005/8/layout/vList2"/>
    <dgm:cxn modelId="{A1A975B9-797A-4A2E-9175-4C968CAE91EA}" type="presParOf" srcId="{497535D2-500C-4EDF-AA6B-566A7C82D71E}" destId="{D95BE17D-2360-4688-9A75-0E70D9647C57}" srcOrd="3" destOrd="0" presId="urn:microsoft.com/office/officeart/2005/8/layout/vList2"/>
    <dgm:cxn modelId="{FEA7EEC7-3910-47DE-9541-CD6FF2AB8205}" type="presParOf" srcId="{497535D2-500C-4EDF-AA6B-566A7C82D71E}" destId="{F3D6651F-E292-4F17-9CAB-20DCDD0797B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D21F19-AE13-4AD3-B44B-363C301F25A4}">
      <dgm:prSet custT="1"/>
      <dgm:spPr>
        <a:solidFill>
          <a:srgbClr val="7030A0"/>
        </a:solidFill>
      </dgm:spPr>
      <dgm:t>
        <a:bodyPr lIns="0" tIns="0" rIns="0" bIns="0"/>
        <a:lstStyle/>
        <a:p>
          <a:pPr algn="ctr"/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Bồi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dưỡng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học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sinh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tham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gia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kỳ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thi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HSG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cấp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tỉnh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đạt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03 </a:t>
          </a:r>
          <a:r>
            <a:rPr lang="en-US" sz="4400" b="1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sz="4400" b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</a:p>
        <a:p>
          <a:pPr algn="ctr"/>
          <a:r>
            <a:rPr lang="en-US" sz="4400" b="1" i="1" dirty="0">
              <a:solidFill>
                <a:schemeClr val="bg1"/>
              </a:solidFill>
              <a:latin typeface="#9Slide03 AmpleSoft Bold" panose="02000000000000000000" pitchFamily="2" charset="0"/>
            </a:rPr>
            <a:t>(01 </a:t>
          </a:r>
          <a:r>
            <a:rPr lang="en-US" sz="4400" b="1" i="1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sz="4400" b="1" i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i="1" dirty="0" err="1">
              <a:solidFill>
                <a:schemeClr val="bg1"/>
              </a:solidFill>
              <a:latin typeface="#9Slide03 AmpleSoft Bold" panose="02000000000000000000" pitchFamily="2" charset="0"/>
            </a:rPr>
            <a:t>Nhì</a:t>
          </a:r>
          <a:r>
            <a:rPr lang="en-US" sz="4400" b="1" i="1" dirty="0">
              <a:solidFill>
                <a:schemeClr val="bg1"/>
              </a:solidFill>
              <a:latin typeface="#9Slide03 AmpleSoft Bold" panose="02000000000000000000" pitchFamily="2" charset="0"/>
            </a:rPr>
            <a:t>, 2 </a:t>
          </a:r>
          <a:r>
            <a:rPr lang="en-US" sz="4400" b="1" i="1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sz="4400" b="1" i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i="1" dirty="0" err="1">
              <a:solidFill>
                <a:schemeClr val="bg1"/>
              </a:solidFill>
              <a:latin typeface="#9Slide03 AmpleSoft Bold" panose="02000000000000000000" pitchFamily="2" charset="0"/>
            </a:rPr>
            <a:t>Khuyến</a:t>
          </a:r>
          <a:r>
            <a:rPr lang="en-US" sz="4400" b="1" i="1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i="1" dirty="0" err="1">
              <a:solidFill>
                <a:schemeClr val="bg1"/>
              </a:solidFill>
              <a:latin typeface="#9Slide03 AmpleSoft Bold" panose="02000000000000000000" pitchFamily="2" charset="0"/>
            </a:rPr>
            <a:t>khích</a:t>
          </a:r>
          <a:r>
            <a:rPr lang="en-US" sz="4400" b="1" i="1" dirty="0">
              <a:solidFill>
                <a:schemeClr val="bg1"/>
              </a:solidFill>
              <a:latin typeface="#9Slide03 AmpleSoft Bold" panose="02000000000000000000" pitchFamily="2" charset="0"/>
            </a:rPr>
            <a:t>)</a:t>
          </a:r>
          <a:endParaRPr lang="en-US" sz="4400" b="1" dirty="0">
            <a:solidFill>
              <a:schemeClr val="bg1"/>
            </a:solidFill>
            <a:latin typeface="#9Slide03 AmpleSoft Bold" panose="02000000000000000000" pitchFamily="2" charset="0"/>
          </a:endParaRPr>
        </a:p>
      </dgm:t>
    </dgm:pt>
    <dgm:pt modelId="{C0458C63-EC45-41E3-ACC9-ECD962CD8CEA}" type="parTrans" cxnId="{114A3040-B801-42F1-AC2A-675D6A132FB4}">
      <dgm:prSet/>
      <dgm:spPr/>
      <dgm:t>
        <a:bodyPr/>
        <a:lstStyle/>
        <a:p>
          <a:endParaRPr lang="en-US"/>
        </a:p>
      </dgm:t>
    </dgm:pt>
    <dgm:pt modelId="{A37AF97A-B58A-43C2-9368-5F9D468FC160}" type="sibTrans" cxnId="{114A3040-B801-42F1-AC2A-675D6A132FB4}">
      <dgm:prSet/>
      <dgm:spPr/>
      <dgm:t>
        <a:bodyPr/>
        <a:lstStyle/>
        <a:p>
          <a:endParaRPr lang="en-US"/>
        </a:p>
      </dgm:t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A1D50C09-B862-4EE8-B5E1-4658B03EE186}" type="pres">
      <dgm:prSet presAssocID="{FCD21F19-AE13-4AD3-B44B-363C301F25A4}" presName="parentText" presStyleLbl="node1" presStyleIdx="0" presStyleCnt="1" custScaleY="216249">
        <dgm:presLayoutVars>
          <dgm:chMax val="0"/>
          <dgm:bulletEnabled val="1"/>
        </dgm:presLayoutVars>
      </dgm:prSet>
      <dgm:spPr/>
    </dgm:pt>
  </dgm:ptLst>
  <dgm:cxnLst>
    <dgm:cxn modelId="{BFC12432-4DEB-4DCC-B021-98CBA108FABA}" type="presOf" srcId="{FCD21F19-AE13-4AD3-B44B-363C301F25A4}" destId="{A1D50C09-B862-4EE8-B5E1-4658B03EE186}" srcOrd="0" destOrd="0" presId="urn:microsoft.com/office/officeart/2005/8/layout/vList2"/>
    <dgm:cxn modelId="{114A3040-B801-42F1-AC2A-675D6A132FB4}" srcId="{C96262F6-6C4E-4A5B-9403-D21C92157066}" destId="{FCD21F19-AE13-4AD3-B44B-363C301F25A4}" srcOrd="0" destOrd="0" parTransId="{C0458C63-EC45-41E3-ACC9-ECD962CD8CEA}" sibTransId="{A37AF97A-B58A-43C2-9368-5F9D468FC160}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F8CC7B6B-C415-4B93-AD75-98CA688BA6F3}" type="presParOf" srcId="{497535D2-500C-4EDF-AA6B-566A7C82D71E}" destId="{A1D50C09-B862-4EE8-B5E1-4658B03EE18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DA23621-21ED-46CB-A3D0-20065339F0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3B3026-8EB8-4067-A407-218E1EFC2DAC}">
      <dgm:prSet custT="1"/>
      <dgm:spPr>
        <a:solidFill>
          <a:srgbClr val="7030A0"/>
        </a:solidFill>
      </dgm:spPr>
      <dgm:t>
        <a:bodyPr/>
        <a:lstStyle/>
        <a:p>
          <a:r>
            <a:rPr lang="en-US" sz="3600" b="1" dirty="0" err="1">
              <a:latin typeface="#9Slide03 AmpleSoft Bold" panose="02000000000000000000" pitchFamily="2" charset="0"/>
            </a:rPr>
            <a:t>Chiến</a:t>
          </a:r>
          <a:r>
            <a:rPr lang="en-US" sz="3600" b="1" dirty="0">
              <a:latin typeface="#9Slide03 AmpleSoft Bold" panose="02000000000000000000" pitchFamily="2" charset="0"/>
            </a:rPr>
            <a:t> </a:t>
          </a:r>
          <a:r>
            <a:rPr lang="en-US" sz="3600" b="1" dirty="0" err="1">
              <a:latin typeface="#9Slide03 AmpleSoft Bold" panose="02000000000000000000" pitchFamily="2" charset="0"/>
            </a:rPr>
            <a:t>sỹ</a:t>
          </a:r>
          <a:r>
            <a:rPr lang="en-US" sz="3600" b="1" dirty="0">
              <a:latin typeface="#9Slide03 AmpleSoft Bold" panose="02000000000000000000" pitchFamily="2" charset="0"/>
            </a:rPr>
            <a:t> </a:t>
          </a:r>
          <a:r>
            <a:rPr lang="en-US" sz="3600" b="1" dirty="0" err="1">
              <a:latin typeface="#9Slide03 AmpleSoft Bold" panose="02000000000000000000" pitchFamily="2" charset="0"/>
            </a:rPr>
            <a:t>thi</a:t>
          </a:r>
          <a:r>
            <a:rPr lang="en-US" sz="3600" b="1" dirty="0">
              <a:latin typeface="#9Slide03 AmpleSoft Bold" panose="02000000000000000000" pitchFamily="2" charset="0"/>
            </a:rPr>
            <a:t> </a:t>
          </a:r>
          <a:r>
            <a:rPr lang="en-US" sz="3600" b="1" dirty="0" err="1">
              <a:latin typeface="#9Slide03 AmpleSoft Bold" panose="02000000000000000000" pitchFamily="2" charset="0"/>
            </a:rPr>
            <a:t>đua</a:t>
          </a:r>
          <a:r>
            <a:rPr lang="en-US" sz="3600" b="1" dirty="0">
              <a:latin typeface="#9Slide03 AmpleSoft Bold" panose="02000000000000000000" pitchFamily="2" charset="0"/>
            </a:rPr>
            <a:t> </a:t>
          </a:r>
          <a:r>
            <a:rPr lang="en-US" sz="3600" b="1" dirty="0" err="1">
              <a:latin typeface="#9Slide03 AmpleSoft Bold" panose="02000000000000000000" pitchFamily="2" charset="0"/>
            </a:rPr>
            <a:t>cấp</a:t>
          </a:r>
          <a:r>
            <a:rPr lang="en-US" sz="3600" b="1" dirty="0">
              <a:latin typeface="#9Slide03 AmpleSoft Bold" panose="02000000000000000000" pitchFamily="2" charset="0"/>
            </a:rPr>
            <a:t> </a:t>
          </a:r>
          <a:r>
            <a:rPr lang="en-US" sz="3600" b="1" dirty="0" err="1">
              <a:latin typeface="#9Slide03 AmpleSoft Bold" panose="02000000000000000000" pitchFamily="2" charset="0"/>
            </a:rPr>
            <a:t>cơ</a:t>
          </a:r>
          <a:r>
            <a:rPr lang="en-US" sz="3600" b="1" dirty="0">
              <a:latin typeface="#9Slide03 AmpleSoft Bold" panose="02000000000000000000" pitchFamily="2" charset="0"/>
            </a:rPr>
            <a:t> </a:t>
          </a:r>
          <a:r>
            <a:rPr lang="en-US" sz="3600" b="1" dirty="0" err="1">
              <a:latin typeface="#9Slide03 AmpleSoft Bold" panose="02000000000000000000" pitchFamily="2" charset="0"/>
            </a:rPr>
            <a:t>sở</a:t>
          </a:r>
          <a:endParaRPr lang="en-US" sz="3600" b="1" dirty="0">
            <a:latin typeface="#9Slide03 AmpleSoft Bold" panose="02000000000000000000" pitchFamily="2" charset="0"/>
          </a:endParaRPr>
        </a:p>
      </dgm:t>
    </dgm:pt>
    <dgm:pt modelId="{184E3812-C2DB-4868-A7A9-A1AB9E66A810}" type="parTrans" cxnId="{1E1E6C50-3C12-4EA8-96A5-5EAF5028AADA}">
      <dgm:prSet/>
      <dgm:spPr/>
      <dgm:t>
        <a:bodyPr/>
        <a:lstStyle/>
        <a:p>
          <a:endParaRPr lang="en-US">
            <a:latin typeface="#9Slide03 AmpleSoft Bold" panose="02000000000000000000" pitchFamily="2" charset="0"/>
          </a:endParaRPr>
        </a:p>
      </dgm:t>
    </dgm:pt>
    <dgm:pt modelId="{5DA2A9EF-99BC-4F83-B1C2-708BBAAD4267}" type="sibTrans" cxnId="{1E1E6C50-3C12-4EA8-96A5-5EAF5028AADA}">
      <dgm:prSet/>
      <dgm:spPr/>
      <dgm:t>
        <a:bodyPr/>
        <a:lstStyle/>
        <a:p>
          <a:endParaRPr lang="en-US">
            <a:latin typeface="#9Slide03 AmpleSoft Bold" panose="02000000000000000000" pitchFamily="2" charset="0"/>
          </a:endParaRPr>
        </a:p>
      </dgm:t>
    </dgm:pt>
    <dgm:pt modelId="{A5EB5AF1-581D-4FD2-83FC-0FB647094C4C}">
      <dgm:prSet custT="1"/>
      <dgm:spPr>
        <a:solidFill>
          <a:srgbClr val="7030A0"/>
        </a:solidFill>
      </dgm:spPr>
      <dgm:t>
        <a:bodyPr/>
        <a:lstStyle/>
        <a:p>
          <a:r>
            <a:rPr lang="en-US" sz="3600" b="1" dirty="0" err="1">
              <a:latin typeface="#9Slide03 AmpleSoft Bold" panose="02000000000000000000" pitchFamily="2" charset="0"/>
            </a:rPr>
            <a:t>Bằng</a:t>
          </a:r>
          <a:r>
            <a:rPr lang="en-US" sz="3600" b="1" dirty="0">
              <a:latin typeface="#9Slide03 AmpleSoft Bold" panose="02000000000000000000" pitchFamily="2" charset="0"/>
            </a:rPr>
            <a:t> </a:t>
          </a:r>
          <a:r>
            <a:rPr lang="en-US" sz="3600" b="1" dirty="0" err="1">
              <a:latin typeface="#9Slide03 AmpleSoft Bold" panose="02000000000000000000" pitchFamily="2" charset="0"/>
            </a:rPr>
            <a:t>khen</a:t>
          </a:r>
          <a:r>
            <a:rPr lang="en-US" sz="3600" b="1" dirty="0">
              <a:latin typeface="#9Slide03 AmpleSoft Bold" panose="02000000000000000000" pitchFamily="2" charset="0"/>
            </a:rPr>
            <a:t> </a:t>
          </a:r>
          <a:r>
            <a:rPr lang="en-US" sz="3600" b="1" dirty="0" err="1">
              <a:latin typeface="#9Slide03 AmpleSoft Bold" panose="02000000000000000000" pitchFamily="2" charset="0"/>
            </a:rPr>
            <a:t>của</a:t>
          </a:r>
          <a:r>
            <a:rPr lang="en-US" sz="3600" b="1" dirty="0">
              <a:latin typeface="#9Slide03 AmpleSoft Bold" panose="02000000000000000000" pitchFamily="2" charset="0"/>
            </a:rPr>
            <a:t> </a:t>
          </a:r>
          <a:r>
            <a:rPr lang="en-US" sz="3600" b="1" dirty="0" err="1">
              <a:latin typeface="#9Slide03 AmpleSoft Bold" panose="02000000000000000000" pitchFamily="2" charset="0"/>
            </a:rPr>
            <a:t>Bộ</a:t>
          </a:r>
          <a:r>
            <a:rPr lang="en-US" sz="3600" b="1" dirty="0">
              <a:latin typeface="#9Slide03 AmpleSoft Bold" panose="02000000000000000000" pitchFamily="2" charset="0"/>
            </a:rPr>
            <a:t> </a:t>
          </a:r>
          <a:r>
            <a:rPr lang="en-US" sz="3600" b="1" dirty="0" err="1">
              <a:latin typeface="#9Slide03 AmpleSoft Bold" panose="02000000000000000000" pitchFamily="2" charset="0"/>
            </a:rPr>
            <a:t>trưởng</a:t>
          </a:r>
          <a:r>
            <a:rPr lang="en-US" sz="3600" b="1" dirty="0">
              <a:latin typeface="#9Slide03 AmpleSoft Bold" panose="02000000000000000000" pitchFamily="2" charset="0"/>
            </a:rPr>
            <a:t> </a:t>
          </a:r>
          <a:r>
            <a:rPr lang="vi-VN" sz="3600" b="1" dirty="0">
              <a:latin typeface="#9Slide03 AmpleSoft Bold" panose="02000000000000000000" pitchFamily="2" charset="0"/>
            </a:rPr>
            <a:t>Bộ GD-ĐT</a:t>
          </a:r>
          <a:endParaRPr lang="en-US" sz="3600" b="1" dirty="0">
            <a:latin typeface="#9Slide03 AmpleSoft Bold" panose="02000000000000000000" pitchFamily="2" charset="0"/>
          </a:endParaRPr>
        </a:p>
      </dgm:t>
    </dgm:pt>
    <dgm:pt modelId="{6EB6F1C4-5306-4E07-964E-A464410CE1A2}" type="parTrans" cxnId="{DE3F5B6D-2482-456D-902F-3D60DAE37BB6}">
      <dgm:prSet/>
      <dgm:spPr/>
      <dgm:t>
        <a:bodyPr/>
        <a:lstStyle/>
        <a:p>
          <a:endParaRPr lang="en-US">
            <a:latin typeface="#9Slide03 AmpleSoft Bold" panose="02000000000000000000" pitchFamily="2" charset="0"/>
          </a:endParaRPr>
        </a:p>
      </dgm:t>
    </dgm:pt>
    <dgm:pt modelId="{58D685FB-6149-452B-AE1C-582FE56F5F2B}" type="sibTrans" cxnId="{DE3F5B6D-2482-456D-902F-3D60DAE37BB6}">
      <dgm:prSet/>
      <dgm:spPr/>
      <dgm:t>
        <a:bodyPr/>
        <a:lstStyle/>
        <a:p>
          <a:endParaRPr lang="en-US">
            <a:latin typeface="#9Slide03 AmpleSoft Bold" panose="02000000000000000000" pitchFamily="2" charset="0"/>
          </a:endParaRPr>
        </a:p>
      </dgm:t>
    </dgm:pt>
    <dgm:pt modelId="{A5113DF0-DE94-4E38-9434-0E78A405D78F}">
      <dgm:prSet custT="1"/>
      <dgm:spPr>
        <a:solidFill>
          <a:srgbClr val="7030A0"/>
        </a:solidFill>
      </dgm:spPr>
      <dgm:t>
        <a:bodyPr/>
        <a:lstStyle/>
        <a:p>
          <a:pPr algn="just"/>
          <a:r>
            <a:rPr lang="en-US" sz="3600" b="1" dirty="0" err="1">
              <a:latin typeface="#9Slide03 AmpleSoft Bold" panose="02000000000000000000" pitchFamily="2" charset="0"/>
            </a:rPr>
            <a:t>Danh</a:t>
          </a:r>
          <a:r>
            <a:rPr lang="en-US" sz="3600" b="1" dirty="0">
              <a:latin typeface="#9Slide03 AmpleSoft Bold" panose="02000000000000000000" pitchFamily="2" charset="0"/>
            </a:rPr>
            <a:t> </a:t>
          </a:r>
          <a:r>
            <a:rPr lang="en-US" sz="3600" b="1" dirty="0" err="1">
              <a:latin typeface="#9Slide03 AmpleSoft Bold" panose="02000000000000000000" pitchFamily="2" charset="0"/>
            </a:rPr>
            <a:t>hiệu</a:t>
          </a:r>
          <a:r>
            <a:rPr lang="en-US" sz="3600" b="1" dirty="0">
              <a:latin typeface="#9Slide03 AmpleSoft Bold" panose="02000000000000000000" pitchFamily="2" charset="0"/>
            </a:rPr>
            <a:t> “Gia </a:t>
          </a:r>
          <a:r>
            <a:rPr lang="en-US" sz="3600" b="1" dirty="0" err="1">
              <a:latin typeface="#9Slide03 AmpleSoft Bold" panose="02000000000000000000" pitchFamily="2" charset="0"/>
            </a:rPr>
            <a:t>đình</a:t>
          </a:r>
          <a:r>
            <a:rPr lang="en-US" sz="3600" b="1" dirty="0">
              <a:latin typeface="#9Slide03 AmpleSoft Bold" panose="02000000000000000000" pitchFamily="2" charset="0"/>
            </a:rPr>
            <a:t> </a:t>
          </a:r>
          <a:r>
            <a:rPr lang="en-US" sz="3600" b="1" dirty="0" err="1">
              <a:latin typeface="#9Slide03 AmpleSoft Bold" panose="02000000000000000000" pitchFamily="2" charset="0"/>
            </a:rPr>
            <a:t>Nhà</a:t>
          </a:r>
          <a:r>
            <a:rPr lang="en-US" sz="3600" b="1" dirty="0">
              <a:latin typeface="#9Slide03 AmpleSoft Bold" panose="02000000000000000000" pitchFamily="2" charset="0"/>
            </a:rPr>
            <a:t> </a:t>
          </a:r>
          <a:r>
            <a:rPr lang="en-US" sz="3600" b="1" dirty="0" err="1">
              <a:latin typeface="#9Slide03 AmpleSoft Bold" panose="02000000000000000000" pitchFamily="2" charset="0"/>
            </a:rPr>
            <a:t>giáo</a:t>
          </a:r>
          <a:r>
            <a:rPr lang="en-US" sz="3600" b="1" dirty="0">
              <a:latin typeface="#9Slide03 AmpleSoft Bold" panose="02000000000000000000" pitchFamily="2" charset="0"/>
            </a:rPr>
            <a:t> </a:t>
          </a:r>
          <a:r>
            <a:rPr lang="en-US" sz="3600" b="1" dirty="0" err="1">
              <a:latin typeface="#9Slide03 AmpleSoft Bold" panose="02000000000000000000" pitchFamily="2" charset="0"/>
            </a:rPr>
            <a:t>tiêu</a:t>
          </a:r>
          <a:r>
            <a:rPr lang="en-US" sz="3600" b="1" dirty="0">
              <a:latin typeface="#9Slide03 AmpleSoft Bold" panose="02000000000000000000" pitchFamily="2" charset="0"/>
            </a:rPr>
            <a:t> </a:t>
          </a:r>
          <a:r>
            <a:rPr lang="en-US" sz="3600" b="1" dirty="0" err="1">
              <a:latin typeface="#9Slide03 AmpleSoft Bold" panose="02000000000000000000" pitchFamily="2" charset="0"/>
            </a:rPr>
            <a:t>biểu</a:t>
          </a:r>
          <a:r>
            <a:rPr lang="en-US" sz="3600" b="1" dirty="0">
              <a:latin typeface="#9Slide03 AmpleSoft Bold" panose="02000000000000000000" pitchFamily="2" charset="0"/>
            </a:rPr>
            <a:t>” </a:t>
          </a:r>
          <a:r>
            <a:rPr lang="en-US" sz="3600" b="1" dirty="0" err="1">
              <a:latin typeface="#9Slide03 AmpleSoft Bold" panose="02000000000000000000" pitchFamily="2" charset="0"/>
            </a:rPr>
            <a:t>tỉnh</a:t>
          </a:r>
          <a:r>
            <a:rPr lang="en-US" sz="3600" b="1" dirty="0">
              <a:latin typeface="#9Slide03 AmpleSoft Bold" panose="02000000000000000000" pitchFamily="2" charset="0"/>
            </a:rPr>
            <a:t> </a:t>
          </a:r>
          <a:r>
            <a:rPr lang="en-US" sz="3600" b="1" dirty="0" err="1">
              <a:latin typeface="#9Slide03 AmpleSoft Bold" panose="02000000000000000000" pitchFamily="2" charset="0"/>
            </a:rPr>
            <a:t>Hưng</a:t>
          </a:r>
          <a:r>
            <a:rPr lang="en-US" sz="3600" b="1" dirty="0">
              <a:latin typeface="#9Slide03 AmpleSoft Bold" panose="02000000000000000000" pitchFamily="2" charset="0"/>
            </a:rPr>
            <a:t> </a:t>
          </a:r>
          <a:r>
            <a:rPr lang="en-US" sz="3600" b="1" dirty="0" err="1">
              <a:latin typeface="#9Slide03 AmpleSoft Bold" panose="02000000000000000000" pitchFamily="2" charset="0"/>
            </a:rPr>
            <a:t>Yên</a:t>
          </a:r>
          <a:r>
            <a:rPr lang="en-US" sz="3600" b="1" dirty="0">
              <a:latin typeface="#9Slide03 AmpleSoft Bold" panose="02000000000000000000" pitchFamily="2" charset="0"/>
            </a:rPr>
            <a:t> </a:t>
          </a:r>
          <a:r>
            <a:rPr lang="en-US" sz="3600" b="1" dirty="0" err="1">
              <a:latin typeface="#9Slide03 AmpleSoft Bold" panose="02000000000000000000" pitchFamily="2" charset="0"/>
            </a:rPr>
            <a:t>giai</a:t>
          </a:r>
          <a:r>
            <a:rPr lang="en-US" sz="3600" b="1" dirty="0">
              <a:latin typeface="#9Slide03 AmpleSoft Bold" panose="02000000000000000000" pitchFamily="2" charset="0"/>
            </a:rPr>
            <a:t> </a:t>
          </a:r>
          <a:r>
            <a:rPr lang="en-US" sz="3600" b="1" dirty="0" err="1">
              <a:latin typeface="#9Slide03 AmpleSoft Bold" panose="02000000000000000000" pitchFamily="2" charset="0"/>
            </a:rPr>
            <a:t>đoạn</a:t>
          </a:r>
          <a:r>
            <a:rPr lang="en-US" sz="3600" b="1" dirty="0">
              <a:latin typeface="#9Slide03 AmpleSoft Bold" panose="02000000000000000000" pitchFamily="2" charset="0"/>
            </a:rPr>
            <a:t> 2016-2020</a:t>
          </a:r>
        </a:p>
      </dgm:t>
    </dgm:pt>
    <dgm:pt modelId="{CD6C1C92-3637-4679-A9F1-4B84E66984AC}" type="parTrans" cxnId="{E81A8323-4B10-4E4C-ACDA-E876246250C2}">
      <dgm:prSet/>
      <dgm:spPr/>
      <dgm:t>
        <a:bodyPr/>
        <a:lstStyle/>
        <a:p>
          <a:endParaRPr lang="en-US">
            <a:latin typeface="#9Slide03 AmpleSoft Bold" panose="02000000000000000000" pitchFamily="2" charset="0"/>
          </a:endParaRPr>
        </a:p>
      </dgm:t>
    </dgm:pt>
    <dgm:pt modelId="{CBCCF518-CE26-4760-9588-378B62516841}" type="sibTrans" cxnId="{E81A8323-4B10-4E4C-ACDA-E876246250C2}">
      <dgm:prSet/>
      <dgm:spPr/>
      <dgm:t>
        <a:bodyPr/>
        <a:lstStyle/>
        <a:p>
          <a:endParaRPr lang="en-US">
            <a:latin typeface="#9Slide03 AmpleSoft Bold" panose="02000000000000000000" pitchFamily="2" charset="0"/>
          </a:endParaRPr>
        </a:p>
      </dgm:t>
    </dgm:pt>
    <dgm:pt modelId="{A64692FC-E161-4155-8E98-94254195EEE6}" type="pres">
      <dgm:prSet presAssocID="{BDA23621-21ED-46CB-A3D0-20065339F02E}" presName="linear" presStyleCnt="0">
        <dgm:presLayoutVars>
          <dgm:animLvl val="lvl"/>
          <dgm:resizeHandles val="exact"/>
        </dgm:presLayoutVars>
      </dgm:prSet>
      <dgm:spPr/>
    </dgm:pt>
    <dgm:pt modelId="{263AC06A-ECE9-4DC0-BE5C-03CFF187B0F9}" type="pres">
      <dgm:prSet presAssocID="{423B3026-8EB8-4067-A407-218E1EFC2DAC}" presName="parentText" presStyleLbl="node1" presStyleIdx="0" presStyleCnt="3" custScaleY="147628" custLinFactY="-947" custLinFactNeighborX="-80" custLinFactNeighborY="-100000">
        <dgm:presLayoutVars>
          <dgm:chMax val="0"/>
          <dgm:bulletEnabled val="1"/>
        </dgm:presLayoutVars>
      </dgm:prSet>
      <dgm:spPr/>
    </dgm:pt>
    <dgm:pt modelId="{48453400-1929-4456-B4D6-A2D4BCF2F4AF}" type="pres">
      <dgm:prSet presAssocID="{5DA2A9EF-99BC-4F83-B1C2-708BBAAD4267}" presName="spacer" presStyleCnt="0"/>
      <dgm:spPr/>
    </dgm:pt>
    <dgm:pt modelId="{E4950042-AD5F-44C5-A661-05BB862DA0B2}" type="pres">
      <dgm:prSet presAssocID="{A5EB5AF1-581D-4FD2-83FC-0FB647094C4C}" presName="parentText" presStyleLbl="node1" presStyleIdx="1" presStyleCnt="3" custScaleY="125818" custLinFactNeighborY="-62051">
        <dgm:presLayoutVars>
          <dgm:chMax val="0"/>
          <dgm:bulletEnabled val="1"/>
        </dgm:presLayoutVars>
      </dgm:prSet>
      <dgm:spPr/>
    </dgm:pt>
    <dgm:pt modelId="{B8D2AEA4-3E78-4B0C-929C-36C39A43D20F}" type="pres">
      <dgm:prSet presAssocID="{58D685FB-6149-452B-AE1C-582FE56F5F2B}" presName="spacer" presStyleCnt="0"/>
      <dgm:spPr/>
    </dgm:pt>
    <dgm:pt modelId="{737D44CC-C8A4-4B86-AF0C-044E271E5222}" type="pres">
      <dgm:prSet presAssocID="{A5113DF0-DE94-4E38-9434-0E78A405D78F}" presName="parentText" presStyleLbl="node1" presStyleIdx="2" presStyleCnt="3" custScaleY="128437" custLinFactNeighborY="0">
        <dgm:presLayoutVars>
          <dgm:chMax val="0"/>
          <dgm:bulletEnabled val="1"/>
        </dgm:presLayoutVars>
      </dgm:prSet>
      <dgm:spPr/>
    </dgm:pt>
  </dgm:ptLst>
  <dgm:cxnLst>
    <dgm:cxn modelId="{E81A8323-4B10-4E4C-ACDA-E876246250C2}" srcId="{BDA23621-21ED-46CB-A3D0-20065339F02E}" destId="{A5113DF0-DE94-4E38-9434-0E78A405D78F}" srcOrd="2" destOrd="0" parTransId="{CD6C1C92-3637-4679-A9F1-4B84E66984AC}" sibTransId="{CBCCF518-CE26-4760-9588-378B62516841}"/>
    <dgm:cxn modelId="{32EDA461-0466-4685-B020-D0CB8F064315}" type="presOf" srcId="{A5113DF0-DE94-4E38-9434-0E78A405D78F}" destId="{737D44CC-C8A4-4B86-AF0C-044E271E5222}" srcOrd="0" destOrd="0" presId="urn:microsoft.com/office/officeart/2005/8/layout/vList2"/>
    <dgm:cxn modelId="{DE3F5B6D-2482-456D-902F-3D60DAE37BB6}" srcId="{BDA23621-21ED-46CB-A3D0-20065339F02E}" destId="{A5EB5AF1-581D-4FD2-83FC-0FB647094C4C}" srcOrd="1" destOrd="0" parTransId="{6EB6F1C4-5306-4E07-964E-A464410CE1A2}" sibTransId="{58D685FB-6149-452B-AE1C-582FE56F5F2B}"/>
    <dgm:cxn modelId="{1E1E6C50-3C12-4EA8-96A5-5EAF5028AADA}" srcId="{BDA23621-21ED-46CB-A3D0-20065339F02E}" destId="{423B3026-8EB8-4067-A407-218E1EFC2DAC}" srcOrd="0" destOrd="0" parTransId="{184E3812-C2DB-4868-A7A9-A1AB9E66A810}" sibTransId="{5DA2A9EF-99BC-4F83-B1C2-708BBAAD4267}"/>
    <dgm:cxn modelId="{05B94A85-5C43-472F-A588-FC134839595B}" type="presOf" srcId="{A5EB5AF1-581D-4FD2-83FC-0FB647094C4C}" destId="{E4950042-AD5F-44C5-A661-05BB862DA0B2}" srcOrd="0" destOrd="0" presId="urn:microsoft.com/office/officeart/2005/8/layout/vList2"/>
    <dgm:cxn modelId="{D71DCBA1-B775-42F4-BB8C-FA038AD405B1}" type="presOf" srcId="{423B3026-8EB8-4067-A407-218E1EFC2DAC}" destId="{263AC06A-ECE9-4DC0-BE5C-03CFF187B0F9}" srcOrd="0" destOrd="0" presId="urn:microsoft.com/office/officeart/2005/8/layout/vList2"/>
    <dgm:cxn modelId="{A1FB25A3-2117-4404-AC7D-C74AF52FBC6F}" type="presOf" srcId="{BDA23621-21ED-46CB-A3D0-20065339F02E}" destId="{A64692FC-E161-4155-8E98-94254195EEE6}" srcOrd="0" destOrd="0" presId="urn:microsoft.com/office/officeart/2005/8/layout/vList2"/>
    <dgm:cxn modelId="{CC512FE6-DC89-4B56-8123-E7EF78B0E0E0}" type="presParOf" srcId="{A64692FC-E161-4155-8E98-94254195EEE6}" destId="{263AC06A-ECE9-4DC0-BE5C-03CFF187B0F9}" srcOrd="0" destOrd="0" presId="urn:microsoft.com/office/officeart/2005/8/layout/vList2"/>
    <dgm:cxn modelId="{E60AD9AD-AFD1-4521-B6A1-BBFC22F0C502}" type="presParOf" srcId="{A64692FC-E161-4155-8E98-94254195EEE6}" destId="{48453400-1929-4456-B4D6-A2D4BCF2F4AF}" srcOrd="1" destOrd="0" presId="urn:microsoft.com/office/officeart/2005/8/layout/vList2"/>
    <dgm:cxn modelId="{DCE916A7-C117-4637-8271-6705E372677B}" type="presParOf" srcId="{A64692FC-E161-4155-8E98-94254195EEE6}" destId="{E4950042-AD5F-44C5-A661-05BB862DA0B2}" srcOrd="2" destOrd="0" presId="urn:microsoft.com/office/officeart/2005/8/layout/vList2"/>
    <dgm:cxn modelId="{D663A059-64FD-455A-A45C-F636D49CB849}" type="presParOf" srcId="{A64692FC-E161-4155-8E98-94254195EEE6}" destId="{B8D2AEA4-3E78-4B0C-929C-36C39A43D20F}" srcOrd="3" destOrd="0" presId="urn:microsoft.com/office/officeart/2005/8/layout/vList2"/>
    <dgm:cxn modelId="{C6BE5BDF-C652-45D3-8ABC-A69B2E16A46A}" type="presParOf" srcId="{A64692FC-E161-4155-8E98-94254195EEE6}" destId="{737D44CC-C8A4-4B86-AF0C-044E271E522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96262F6-6C4E-4A5B-9403-D21C92157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841D80-422B-4615-87F3-655275919848}">
      <dgm:prSet/>
      <dgm:spPr>
        <a:solidFill>
          <a:srgbClr val="7030A0"/>
        </a:solidFill>
      </dgm:spPr>
      <dgm:t>
        <a:bodyPr/>
        <a:lstStyle/>
        <a:p>
          <a:r>
            <a:rPr lang="en-US">
              <a:latin typeface="#9Slide03 AmpleSoft Bold" panose="02000000000000000000" pitchFamily="2" charset="0"/>
            </a:rPr>
            <a:t>Chiến sỹ thi đua cấp cơ sở</a:t>
          </a:r>
        </a:p>
      </dgm:t>
    </dgm:pt>
    <dgm:pt modelId="{583D1C2D-D15B-47E0-B6FB-0C636CD858E3}" type="parTrans" cxnId="{5802F162-30B7-435C-B168-F9D0EDA50557}">
      <dgm:prSet/>
      <dgm:spPr/>
      <dgm:t>
        <a:bodyPr/>
        <a:lstStyle/>
        <a:p>
          <a:endParaRPr lang="en-US"/>
        </a:p>
      </dgm:t>
    </dgm:pt>
    <dgm:pt modelId="{AC3EE762-30C4-45FF-8E52-D019D7C84BE3}" type="sibTrans" cxnId="{5802F162-30B7-435C-B168-F9D0EDA50557}">
      <dgm:prSet/>
      <dgm:spPr/>
      <dgm:t>
        <a:bodyPr/>
        <a:lstStyle/>
        <a:p>
          <a:endParaRPr lang="en-US"/>
        </a:p>
      </dgm:t>
    </dgm:pt>
    <dgm:pt modelId="{B52726F3-82AE-4B81-9062-7AAA3D09BAED}">
      <dgm:prSet/>
      <dgm:spPr>
        <a:solidFill>
          <a:srgbClr val="7030A0"/>
        </a:solidFill>
      </dgm:spPr>
      <dgm:t>
        <a:bodyPr/>
        <a:lstStyle/>
        <a:p>
          <a:r>
            <a:rPr lang="en-US">
              <a:latin typeface="#9Slide03 AmpleSoft Bold" panose="02000000000000000000" pitchFamily="2" charset="0"/>
            </a:rPr>
            <a:t>UBND tỉnh Hưng Yên tặng Bằng khen “</a:t>
          </a:r>
          <a:r>
            <a:rPr lang="vi-VN">
              <a:latin typeface="#9Slide03 AmpleSoft Bold" panose="02000000000000000000" pitchFamily="2" charset="0"/>
            </a:rPr>
            <a:t>Hoàn </a:t>
          </a:r>
          <a:r>
            <a:rPr lang="en-US">
              <a:latin typeface="#9Slide03 AmpleSoft Bold" panose="02000000000000000000" pitchFamily="2" charset="0"/>
            </a:rPr>
            <a:t>thành Xuất sắc</a:t>
          </a:r>
          <a:r>
            <a:rPr lang="vi-VN">
              <a:latin typeface="#9Slide03 AmpleSoft Bold" panose="02000000000000000000" pitchFamily="2" charset="0"/>
            </a:rPr>
            <a:t>”</a:t>
          </a:r>
          <a:r>
            <a:rPr lang="en-US">
              <a:latin typeface="#9Slide03 AmpleSoft Bold" panose="02000000000000000000" pitchFamily="2" charset="0"/>
            </a:rPr>
            <a:t> nhiệm vụ</a:t>
          </a:r>
        </a:p>
      </dgm:t>
    </dgm:pt>
    <dgm:pt modelId="{FA20B614-6CA2-45B7-8579-EFAFDBD88C2D}" type="parTrans" cxnId="{20C19F5C-A588-4A5B-A56E-55C8DB591A21}">
      <dgm:prSet/>
      <dgm:spPr/>
      <dgm:t>
        <a:bodyPr/>
        <a:lstStyle/>
        <a:p>
          <a:endParaRPr lang="en-US"/>
        </a:p>
      </dgm:t>
    </dgm:pt>
    <dgm:pt modelId="{14E3B38B-AA6C-4B86-A3CA-DE10D6666D0D}" type="sibTrans" cxnId="{20C19F5C-A588-4A5B-A56E-55C8DB591A21}">
      <dgm:prSet/>
      <dgm:spPr/>
      <dgm:t>
        <a:bodyPr/>
        <a:lstStyle/>
        <a:p>
          <a:endParaRPr lang="en-US"/>
        </a:p>
      </dgm:t>
    </dgm:pt>
    <dgm:pt modelId="{68168570-6AA2-44B9-8054-AB8F265EBC24}">
      <dgm:prSet/>
      <dgm:spPr>
        <a:solidFill>
          <a:srgbClr val="7030A0"/>
        </a:solidFill>
      </dgm:spPr>
      <dgm:t>
        <a:bodyPr/>
        <a:lstStyle/>
        <a:p>
          <a:r>
            <a:rPr lang="en-US" dirty="0" err="1">
              <a:latin typeface="#9Slide03 AmpleSoft Bold" panose="02000000000000000000" pitchFamily="2" charset="0"/>
            </a:rPr>
            <a:t>Giấy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Khen</a:t>
          </a:r>
          <a:r>
            <a:rPr lang="en-US" dirty="0">
              <a:latin typeface="#9Slide03 AmpleSoft Bold" panose="02000000000000000000" pitchFamily="2" charset="0"/>
            </a:rPr>
            <a:t> “</a:t>
          </a:r>
          <a:r>
            <a:rPr lang="en-US" dirty="0" err="1">
              <a:latin typeface="#9Slide03 AmpleSoft Bold" panose="02000000000000000000" pitchFamily="2" charset="0"/>
            </a:rPr>
            <a:t>Nữ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hai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giỏi</a:t>
          </a:r>
          <a:r>
            <a:rPr lang="en-US" dirty="0">
              <a:latin typeface="#9Slide03 AmpleSoft Bold" panose="02000000000000000000" pitchFamily="2" charset="0"/>
            </a:rPr>
            <a:t>” </a:t>
          </a:r>
          <a:r>
            <a:rPr lang="en-US" dirty="0" err="1">
              <a:latin typeface="#9Slide03 AmpleSoft Bold" panose="02000000000000000000" pitchFamily="2" charset="0"/>
            </a:rPr>
            <a:t>cấp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ngành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i="1" dirty="0">
              <a:latin typeface="#9Slide03 AmpleSoft Bold" panose="02000000000000000000" pitchFamily="2" charset="0"/>
            </a:rPr>
            <a:t>(</a:t>
          </a:r>
          <a:r>
            <a:rPr lang="en-US" i="1" dirty="0" err="1">
              <a:latin typeface="#9Slide03 AmpleSoft Bold" panose="02000000000000000000" pitchFamily="2" charset="0"/>
            </a:rPr>
            <a:t>Giỏi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việc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trường</a:t>
          </a:r>
          <a:r>
            <a:rPr lang="en-US" i="1" dirty="0">
              <a:latin typeface="#9Slide03 AmpleSoft Bold" panose="02000000000000000000" pitchFamily="2" charset="0"/>
            </a:rPr>
            <a:t>- </a:t>
          </a:r>
          <a:r>
            <a:rPr lang="en-US" i="1" dirty="0" err="1">
              <a:latin typeface="#9Slide03 AmpleSoft Bold" panose="02000000000000000000" pitchFamily="2" charset="0"/>
            </a:rPr>
            <a:t>Đảm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việc</a:t>
          </a:r>
          <a:r>
            <a:rPr lang="en-US" i="1" dirty="0">
              <a:latin typeface="#9Slide03 AmpleSoft Bold" panose="02000000000000000000" pitchFamily="2" charset="0"/>
            </a:rPr>
            <a:t> </a:t>
          </a:r>
          <a:r>
            <a:rPr lang="en-US" i="1" dirty="0" err="1">
              <a:latin typeface="#9Slide03 AmpleSoft Bold" panose="02000000000000000000" pitchFamily="2" charset="0"/>
            </a:rPr>
            <a:t>nhà</a:t>
          </a:r>
          <a:r>
            <a:rPr lang="en-US" i="1" dirty="0">
              <a:latin typeface="#9Slide03 AmpleSoft Bold" panose="02000000000000000000" pitchFamily="2" charset="0"/>
            </a:rPr>
            <a:t>)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giai</a:t>
          </a:r>
          <a:r>
            <a:rPr lang="en-US" dirty="0">
              <a:latin typeface="#9Slide03 AmpleSoft Bold" panose="02000000000000000000" pitchFamily="2" charset="0"/>
            </a:rPr>
            <a:t> </a:t>
          </a:r>
          <a:r>
            <a:rPr lang="en-US" dirty="0" err="1">
              <a:latin typeface="#9Slide03 AmpleSoft Bold" panose="02000000000000000000" pitchFamily="2" charset="0"/>
            </a:rPr>
            <a:t>đoạn</a:t>
          </a:r>
          <a:r>
            <a:rPr lang="en-US" dirty="0">
              <a:latin typeface="#9Slide03 AmpleSoft Bold" panose="02000000000000000000" pitchFamily="2" charset="0"/>
            </a:rPr>
            <a:t> 2016-2020</a:t>
          </a:r>
        </a:p>
      </dgm:t>
    </dgm:pt>
    <dgm:pt modelId="{3A8F02E9-B33E-43E6-B577-8FFFBF8220BD}" type="parTrans" cxnId="{33195D93-4917-4EC4-ABF2-D6ADA5F7C7A4}">
      <dgm:prSet/>
      <dgm:spPr/>
      <dgm:t>
        <a:bodyPr/>
        <a:lstStyle/>
        <a:p>
          <a:endParaRPr lang="en-US"/>
        </a:p>
      </dgm:t>
    </dgm:pt>
    <dgm:pt modelId="{52A0AFCF-FB56-4FF7-9179-A7A97C50F6F5}" type="sibTrans" cxnId="{33195D93-4917-4EC4-ABF2-D6ADA5F7C7A4}">
      <dgm:prSet/>
      <dgm:spPr/>
      <dgm:t>
        <a:bodyPr/>
        <a:lstStyle/>
        <a:p>
          <a:endParaRPr lang="en-US"/>
        </a:p>
      </dgm:t>
    </dgm:pt>
    <dgm:pt modelId="{497535D2-500C-4EDF-AA6B-566A7C82D71E}" type="pres">
      <dgm:prSet presAssocID="{C96262F6-6C4E-4A5B-9403-D21C92157066}" presName="linear" presStyleCnt="0">
        <dgm:presLayoutVars>
          <dgm:animLvl val="lvl"/>
          <dgm:resizeHandles val="exact"/>
        </dgm:presLayoutVars>
      </dgm:prSet>
      <dgm:spPr/>
    </dgm:pt>
    <dgm:pt modelId="{E7046BC9-725C-4831-9F58-C8931358E17E}" type="pres">
      <dgm:prSet presAssocID="{4D841D80-422B-4615-87F3-655275919848}" presName="parentText" presStyleLbl="node1" presStyleIdx="0" presStyleCnt="3" custScaleY="124769" custLinFactY="-39633" custLinFactNeighborY="-100000">
        <dgm:presLayoutVars>
          <dgm:chMax val="0"/>
          <dgm:bulletEnabled val="1"/>
        </dgm:presLayoutVars>
      </dgm:prSet>
      <dgm:spPr/>
    </dgm:pt>
    <dgm:pt modelId="{F97B4C7B-BDB4-4A8D-86AC-B1F0AD7A6483}" type="pres">
      <dgm:prSet presAssocID="{AC3EE762-30C4-45FF-8E52-D019D7C84BE3}" presName="spacer" presStyleCnt="0"/>
      <dgm:spPr/>
    </dgm:pt>
    <dgm:pt modelId="{20493366-082C-4C0A-BCEF-A523B98ED2F4}" type="pres">
      <dgm:prSet presAssocID="{B52726F3-82AE-4B81-9062-7AAA3D09BAED}" presName="parentText" presStyleLbl="node1" presStyleIdx="1" presStyleCnt="3" custScaleY="127963" custLinFactY="-9600" custLinFactNeighborY="-100000">
        <dgm:presLayoutVars>
          <dgm:chMax val="0"/>
          <dgm:bulletEnabled val="1"/>
        </dgm:presLayoutVars>
      </dgm:prSet>
      <dgm:spPr/>
    </dgm:pt>
    <dgm:pt modelId="{3B67B8C0-2FD7-448D-BA11-27D878DF359F}" type="pres">
      <dgm:prSet presAssocID="{14E3B38B-AA6C-4B86-A3CA-DE10D6666D0D}" presName="spacer" presStyleCnt="0"/>
      <dgm:spPr/>
    </dgm:pt>
    <dgm:pt modelId="{79D350E9-D3A5-4E97-AA5B-7AC039684F7F}" type="pres">
      <dgm:prSet presAssocID="{68168570-6AA2-44B9-8054-AB8F265EBC24}" presName="parentText" presStyleLbl="node1" presStyleIdx="2" presStyleCnt="3" custScaleY="136844" custLinFactNeighborX="956" custLinFactNeighborY="-52233">
        <dgm:presLayoutVars>
          <dgm:chMax val="0"/>
          <dgm:bulletEnabled val="1"/>
        </dgm:presLayoutVars>
      </dgm:prSet>
      <dgm:spPr/>
    </dgm:pt>
  </dgm:ptLst>
  <dgm:cxnLst>
    <dgm:cxn modelId="{AC9BE532-1D59-43CF-9BAF-57E18BD8BDEB}" type="presOf" srcId="{4D841D80-422B-4615-87F3-655275919848}" destId="{E7046BC9-725C-4831-9F58-C8931358E17E}" srcOrd="0" destOrd="0" presId="urn:microsoft.com/office/officeart/2005/8/layout/vList2"/>
    <dgm:cxn modelId="{C56C883B-7B79-444C-8912-3BA5470331E4}" type="presOf" srcId="{B52726F3-82AE-4B81-9062-7AAA3D09BAED}" destId="{20493366-082C-4C0A-BCEF-A523B98ED2F4}" srcOrd="0" destOrd="0" presId="urn:microsoft.com/office/officeart/2005/8/layout/vList2"/>
    <dgm:cxn modelId="{20C19F5C-A588-4A5B-A56E-55C8DB591A21}" srcId="{C96262F6-6C4E-4A5B-9403-D21C92157066}" destId="{B52726F3-82AE-4B81-9062-7AAA3D09BAED}" srcOrd="1" destOrd="0" parTransId="{FA20B614-6CA2-45B7-8579-EFAFDBD88C2D}" sibTransId="{14E3B38B-AA6C-4B86-A3CA-DE10D6666D0D}"/>
    <dgm:cxn modelId="{5802F162-30B7-435C-B168-F9D0EDA50557}" srcId="{C96262F6-6C4E-4A5B-9403-D21C92157066}" destId="{4D841D80-422B-4615-87F3-655275919848}" srcOrd="0" destOrd="0" parTransId="{583D1C2D-D15B-47E0-B6FB-0C636CD858E3}" sibTransId="{AC3EE762-30C4-45FF-8E52-D019D7C84BE3}"/>
    <dgm:cxn modelId="{33195D93-4917-4EC4-ABF2-D6ADA5F7C7A4}" srcId="{C96262F6-6C4E-4A5B-9403-D21C92157066}" destId="{68168570-6AA2-44B9-8054-AB8F265EBC24}" srcOrd="2" destOrd="0" parTransId="{3A8F02E9-B33E-43E6-B577-8FFFBF8220BD}" sibTransId="{52A0AFCF-FB56-4FF7-9179-A7A97C50F6F5}"/>
    <dgm:cxn modelId="{579ED8A3-948A-476C-A2F8-7D8AFB10846E}" type="presOf" srcId="{68168570-6AA2-44B9-8054-AB8F265EBC24}" destId="{79D350E9-D3A5-4E97-AA5B-7AC039684F7F}" srcOrd="0" destOrd="0" presId="urn:microsoft.com/office/officeart/2005/8/layout/vList2"/>
    <dgm:cxn modelId="{67D3B6DD-9FDA-403D-8758-BE63FDDDA795}" type="presOf" srcId="{C96262F6-6C4E-4A5B-9403-D21C92157066}" destId="{497535D2-500C-4EDF-AA6B-566A7C82D71E}" srcOrd="0" destOrd="0" presId="urn:microsoft.com/office/officeart/2005/8/layout/vList2"/>
    <dgm:cxn modelId="{E69E18E2-9DF3-44F7-B142-3DCF66B30D52}" type="presParOf" srcId="{497535D2-500C-4EDF-AA6B-566A7C82D71E}" destId="{E7046BC9-725C-4831-9F58-C8931358E17E}" srcOrd="0" destOrd="0" presId="urn:microsoft.com/office/officeart/2005/8/layout/vList2"/>
    <dgm:cxn modelId="{0B1859D8-46A2-4421-B648-FE1315158F15}" type="presParOf" srcId="{497535D2-500C-4EDF-AA6B-566A7C82D71E}" destId="{F97B4C7B-BDB4-4A8D-86AC-B1F0AD7A6483}" srcOrd="1" destOrd="0" presId="urn:microsoft.com/office/officeart/2005/8/layout/vList2"/>
    <dgm:cxn modelId="{CD24FC3B-7156-44E8-8C72-CE431F23B3B4}" type="presParOf" srcId="{497535D2-500C-4EDF-AA6B-566A7C82D71E}" destId="{20493366-082C-4C0A-BCEF-A523B98ED2F4}" srcOrd="2" destOrd="0" presId="urn:microsoft.com/office/officeart/2005/8/layout/vList2"/>
    <dgm:cxn modelId="{4ABC5A5E-0813-4808-8EC1-1AA4AB5FBF84}" type="presParOf" srcId="{497535D2-500C-4EDF-AA6B-566A7C82D71E}" destId="{3B67B8C0-2FD7-448D-BA11-27D878DF359F}" srcOrd="3" destOrd="0" presId="urn:microsoft.com/office/officeart/2005/8/layout/vList2"/>
    <dgm:cxn modelId="{5D895A5A-A6BF-41C4-82B3-092BBCF5673D}" type="presParOf" srcId="{497535D2-500C-4EDF-AA6B-566A7C82D71E}" destId="{79D350E9-D3A5-4E97-AA5B-7AC039684F7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D5A9D-A8D2-4FE3-9A3D-728B056656EF}">
      <dsp:nvSpPr>
        <dsp:cNvPr id="0" name=""/>
        <dsp:cNvSpPr/>
      </dsp:nvSpPr>
      <dsp:spPr>
        <a:xfrm>
          <a:off x="0" y="55584"/>
          <a:ext cx="8704049" cy="2158334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#9Slide03 AmpleSoft Bold" panose="02000000000000000000" pitchFamily="2" charset="0"/>
            </a:rPr>
            <a:t>Bồi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dưỡng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học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sinh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tham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gia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kỳ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thi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HSG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cấp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tỉnh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đạt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01 </a:t>
          </a:r>
          <a:r>
            <a:rPr lang="en-US" sz="320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sz="320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Nhì</a:t>
          </a:r>
          <a:r>
            <a:rPr lang="en-US" sz="3200" kern="1200" dirty="0">
              <a:latin typeface="#9Slide03 AmpleSoft Bold" panose="02000000000000000000" pitchFamily="2" charset="0"/>
            </a:rPr>
            <a:t>, </a:t>
          </a:r>
          <a:r>
            <a:rPr lang="en-US" sz="320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05 </a:t>
          </a:r>
          <a:r>
            <a:rPr lang="en-US" sz="320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sz="320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200" kern="1200" dirty="0">
              <a:latin typeface="#9Slide03 AmpleSoft Bold" panose="02000000000000000000" pitchFamily="2" charset="0"/>
            </a:rPr>
            <a:t>Olympic </a:t>
          </a:r>
          <a:r>
            <a:rPr lang="en-US" sz="3200" kern="1200" dirty="0" err="1">
              <a:latin typeface="#9Slide03 AmpleSoft Bold" panose="02000000000000000000" pitchFamily="2" charset="0"/>
            </a:rPr>
            <a:t>Tiếng</a:t>
          </a:r>
          <a:r>
            <a:rPr lang="en-US" sz="3200" kern="1200" dirty="0">
              <a:latin typeface="#9Slide03 AmpleSoft Bold" panose="02000000000000000000" pitchFamily="2" charset="0"/>
            </a:rPr>
            <a:t> Anh </a:t>
          </a:r>
          <a:r>
            <a:rPr lang="en-US" sz="3200" kern="1200" dirty="0" err="1">
              <a:latin typeface="#9Slide03 AmpleSoft Bold" panose="02000000000000000000" pitchFamily="2" charset="0"/>
            </a:rPr>
            <a:t>trên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Intenet</a:t>
          </a:r>
          <a:r>
            <a:rPr lang="en-US" sz="3200" kern="1200" dirty="0">
              <a:latin typeface="#9Slide03 AmpleSoft Bold" panose="02000000000000000000" pitchFamily="2" charset="0"/>
            </a:rPr>
            <a:t> (01 </a:t>
          </a:r>
          <a:r>
            <a:rPr lang="en-US" sz="3200" kern="1200" dirty="0" err="1">
              <a:latin typeface="#9Slide03 AmpleSoft Bold" panose="02000000000000000000" pitchFamily="2" charset="0"/>
            </a:rPr>
            <a:t>giải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Nhất</a:t>
          </a:r>
          <a:r>
            <a:rPr lang="en-US" sz="3200" kern="1200" dirty="0">
              <a:latin typeface="#9Slide03 AmpleSoft Bold" panose="02000000000000000000" pitchFamily="2" charset="0"/>
            </a:rPr>
            <a:t>, 04 </a:t>
          </a:r>
          <a:r>
            <a:rPr lang="en-US" sz="3200" kern="1200" dirty="0" err="1">
              <a:latin typeface="#9Slide03 AmpleSoft Bold" panose="02000000000000000000" pitchFamily="2" charset="0"/>
            </a:rPr>
            <a:t>giải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Khuyến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khích</a:t>
          </a:r>
          <a:r>
            <a:rPr lang="en-US" sz="3200" kern="1200" dirty="0">
              <a:latin typeface="#9Slide03 AmpleSoft Bold" panose="02000000000000000000" pitchFamily="2" charset="0"/>
            </a:rPr>
            <a:t>, 01 </a:t>
          </a:r>
          <a:r>
            <a:rPr lang="en-US" sz="3200" kern="1200" dirty="0" err="1">
              <a:latin typeface="#9Slide03 AmpleSoft Bold" panose="02000000000000000000" pitchFamily="2" charset="0"/>
            </a:rPr>
            <a:t>giải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Khuyến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khích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cấp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Quốc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gia</a:t>
          </a:r>
          <a:r>
            <a:rPr lang="en-US" sz="3200" kern="1200" dirty="0">
              <a:latin typeface="#9Slide03 AmpleSoft Bold" panose="02000000000000000000" pitchFamily="2" charset="0"/>
            </a:rPr>
            <a:t>)</a:t>
          </a:r>
        </a:p>
      </dsp:txBody>
      <dsp:txXfrm>
        <a:off x="105361" y="160945"/>
        <a:ext cx="8493327" cy="1947612"/>
      </dsp:txXfrm>
    </dsp:sp>
    <dsp:sp modelId="{DEC6827C-16E1-467B-BC0A-ED4881FE1E29}">
      <dsp:nvSpPr>
        <dsp:cNvPr id="0" name=""/>
        <dsp:cNvSpPr/>
      </dsp:nvSpPr>
      <dsp:spPr>
        <a:xfrm>
          <a:off x="0" y="2195815"/>
          <a:ext cx="8704049" cy="1749012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#9Slide03 AmpleSoft Bold" panose="02000000000000000000" pitchFamily="2" charset="0"/>
            </a:rPr>
            <a:t>Nhà giáo tiêu biểu tỉnh Hưng Yên tham dự Đại hội Thi đua Yêu nước toàn quốc lần thứ X năm 2020 tại Thủ đô Hà Nội</a:t>
          </a:r>
        </a:p>
      </dsp:txBody>
      <dsp:txXfrm>
        <a:off x="85380" y="2281195"/>
        <a:ext cx="8533289" cy="1578252"/>
      </dsp:txXfrm>
    </dsp:sp>
    <dsp:sp modelId="{5DD1833E-1069-4C50-AFDB-9E676A8778DF}">
      <dsp:nvSpPr>
        <dsp:cNvPr id="0" name=""/>
        <dsp:cNvSpPr/>
      </dsp:nvSpPr>
      <dsp:spPr>
        <a:xfrm>
          <a:off x="0" y="3930853"/>
          <a:ext cx="8704049" cy="1749012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#9Slide03 AmpleSoft Bold" panose="02000000000000000000" pitchFamily="2" charset="0"/>
            </a:rPr>
            <a:t>Bằng khen của TW Đoàn TNCS Hồ Chí Minh và giải thưởng “Thanh niên sống đẹp” năm 2020 </a:t>
          </a:r>
        </a:p>
      </dsp:txBody>
      <dsp:txXfrm>
        <a:off x="85380" y="4016233"/>
        <a:ext cx="8533289" cy="157825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B9EC10-1800-4AD4-804F-21392FD25BFB}">
      <dsp:nvSpPr>
        <dsp:cNvPr id="0" name=""/>
        <dsp:cNvSpPr/>
      </dsp:nvSpPr>
      <dsp:spPr>
        <a:xfrm>
          <a:off x="0" y="387914"/>
          <a:ext cx="8338742" cy="1615016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300" kern="1200">
              <a:latin typeface="#9Slide03 AmpleSoft Bold" panose="02000000000000000000" pitchFamily="2" charset="0"/>
            </a:rPr>
            <a:t>Chiến sỹ thi đua cấp cơ sở </a:t>
          </a:r>
          <a:endParaRPr lang="en-US" sz="3300" kern="1200">
            <a:latin typeface="#9Slide03 AmpleSoft Bold" panose="02000000000000000000" pitchFamily="2" charset="0"/>
          </a:endParaRPr>
        </a:p>
      </dsp:txBody>
      <dsp:txXfrm>
        <a:off x="78839" y="466753"/>
        <a:ext cx="8181064" cy="1457338"/>
      </dsp:txXfrm>
    </dsp:sp>
    <dsp:sp modelId="{1421D762-0500-4D88-8CEA-0772959D0441}">
      <dsp:nvSpPr>
        <dsp:cNvPr id="0" name=""/>
        <dsp:cNvSpPr/>
      </dsp:nvSpPr>
      <dsp:spPr>
        <a:xfrm>
          <a:off x="0" y="2086053"/>
          <a:ext cx="8338742" cy="193267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300" kern="1200" dirty="0">
              <a:latin typeface="#9Slide03 AmpleSoft Bold" panose="02000000000000000000" pitchFamily="2" charset="0"/>
            </a:rPr>
            <a:t>Bồi dưỡng </a:t>
          </a:r>
          <a:r>
            <a:rPr lang="en-US" sz="3300" kern="1200" dirty="0" err="1">
              <a:latin typeface="#9Slide03 AmpleSoft Bold" panose="02000000000000000000" pitchFamily="2" charset="0"/>
            </a:rPr>
            <a:t>học</a:t>
          </a:r>
          <a:r>
            <a:rPr lang="en-US" sz="3300" kern="1200" dirty="0">
              <a:latin typeface="#9Slide03 AmpleSoft Bold" panose="02000000000000000000" pitchFamily="2" charset="0"/>
            </a:rPr>
            <a:t> </a:t>
          </a:r>
          <a:r>
            <a:rPr lang="en-US" sz="3300" kern="1200" dirty="0" err="1">
              <a:latin typeface="#9Slide03 AmpleSoft Bold" panose="02000000000000000000" pitchFamily="2" charset="0"/>
            </a:rPr>
            <a:t>sinh</a:t>
          </a:r>
          <a:r>
            <a:rPr lang="en-US" sz="3300" kern="1200" dirty="0">
              <a:latin typeface="#9Slide03 AmpleSoft Bold" panose="02000000000000000000" pitchFamily="2" charset="0"/>
            </a:rPr>
            <a:t> </a:t>
          </a:r>
          <a:r>
            <a:rPr lang="en-US" sz="3300" kern="1200" dirty="0" err="1">
              <a:latin typeface="#9Slide03 AmpleSoft Bold" panose="02000000000000000000" pitchFamily="2" charset="0"/>
            </a:rPr>
            <a:t>tham</a:t>
          </a:r>
          <a:r>
            <a:rPr lang="en-US" sz="3300" kern="1200" dirty="0">
              <a:latin typeface="#9Slide03 AmpleSoft Bold" panose="02000000000000000000" pitchFamily="2" charset="0"/>
            </a:rPr>
            <a:t> </a:t>
          </a:r>
          <a:r>
            <a:rPr lang="en-US" sz="3300" kern="1200" dirty="0" err="1">
              <a:latin typeface="#9Slide03 AmpleSoft Bold" panose="02000000000000000000" pitchFamily="2" charset="0"/>
            </a:rPr>
            <a:t>gia</a:t>
          </a:r>
          <a:r>
            <a:rPr lang="en-US" sz="3300" kern="1200" dirty="0">
              <a:latin typeface="#9Slide03 AmpleSoft Bold" panose="02000000000000000000" pitchFamily="2" charset="0"/>
            </a:rPr>
            <a:t> </a:t>
          </a:r>
          <a:r>
            <a:rPr lang="en-US" sz="3300" kern="1200" dirty="0" err="1">
              <a:latin typeface="#9Slide03 AmpleSoft Bold" panose="02000000000000000000" pitchFamily="2" charset="0"/>
            </a:rPr>
            <a:t>kỳ</a:t>
          </a:r>
          <a:r>
            <a:rPr lang="en-US" sz="3300" kern="1200" dirty="0">
              <a:latin typeface="#9Slide03 AmpleSoft Bold" panose="02000000000000000000" pitchFamily="2" charset="0"/>
            </a:rPr>
            <a:t> </a:t>
          </a:r>
          <a:r>
            <a:rPr lang="en-US" sz="3300" kern="1200" dirty="0" err="1">
              <a:latin typeface="#9Slide03 AmpleSoft Bold" panose="02000000000000000000" pitchFamily="2" charset="0"/>
            </a:rPr>
            <a:t>thi</a:t>
          </a:r>
          <a:r>
            <a:rPr lang="en-US" sz="3300" kern="1200" dirty="0">
              <a:latin typeface="#9Slide03 AmpleSoft Bold" panose="02000000000000000000" pitchFamily="2" charset="0"/>
            </a:rPr>
            <a:t> </a:t>
          </a:r>
          <a:r>
            <a:rPr lang="en-US" sz="3300" kern="1200" dirty="0" err="1">
              <a:latin typeface="#9Slide03 AmpleSoft Bold" panose="02000000000000000000" pitchFamily="2" charset="0"/>
            </a:rPr>
            <a:t>HSG</a:t>
          </a:r>
          <a:r>
            <a:rPr lang="en-US" sz="3300" kern="1200" dirty="0">
              <a:latin typeface="#9Slide03 AmpleSoft Bold" panose="02000000000000000000" pitchFamily="2" charset="0"/>
            </a:rPr>
            <a:t> </a:t>
          </a:r>
          <a:r>
            <a:rPr lang="en-US" sz="3300" kern="1200" dirty="0" err="1">
              <a:latin typeface="#9Slide03 AmpleSoft Bold" panose="02000000000000000000" pitchFamily="2" charset="0"/>
            </a:rPr>
            <a:t>cấp</a:t>
          </a:r>
          <a:r>
            <a:rPr lang="en-US" sz="3300" kern="1200" dirty="0">
              <a:latin typeface="#9Slide03 AmpleSoft Bold" panose="02000000000000000000" pitchFamily="2" charset="0"/>
            </a:rPr>
            <a:t> </a:t>
          </a:r>
          <a:r>
            <a:rPr lang="en-US" sz="3300" kern="1200" dirty="0" err="1">
              <a:latin typeface="#9Slide03 AmpleSoft Bold" panose="02000000000000000000" pitchFamily="2" charset="0"/>
            </a:rPr>
            <a:t>tỉnh</a:t>
          </a:r>
          <a:r>
            <a:rPr lang="vi-VN" sz="3300" kern="1200" dirty="0">
              <a:latin typeface="#9Slide03 AmpleSoft Bold" panose="02000000000000000000" pitchFamily="2" charset="0"/>
            </a:rPr>
            <a:t> đạt </a:t>
          </a:r>
          <a:r>
            <a:rPr lang="en-US" sz="3300" kern="1200" dirty="0">
              <a:latin typeface="#9Slide03 AmpleSoft Bold" panose="02000000000000000000" pitchFamily="2" charset="0"/>
            </a:rPr>
            <a:t>0</a:t>
          </a:r>
          <a:r>
            <a:rPr lang="vi-VN" sz="3300" kern="1200" dirty="0">
              <a:latin typeface="#9Slide03 AmpleSoft Bold" panose="02000000000000000000" pitchFamily="2" charset="0"/>
            </a:rPr>
            <a:t>1 giải Ba môn Toán  </a:t>
          </a:r>
          <a:endParaRPr lang="en-US" sz="3300" kern="1200" dirty="0">
            <a:latin typeface="#9Slide03 AmpleSoft Bold" panose="02000000000000000000" pitchFamily="2" charset="0"/>
          </a:endParaRPr>
        </a:p>
      </dsp:txBody>
      <dsp:txXfrm>
        <a:off x="94345" y="2180398"/>
        <a:ext cx="8150052" cy="1743980"/>
      </dsp:txXfrm>
    </dsp:sp>
    <dsp:sp modelId="{21BB4C22-099F-47DD-B509-2966A20E7EDB}">
      <dsp:nvSpPr>
        <dsp:cNvPr id="0" name=""/>
        <dsp:cNvSpPr/>
      </dsp:nvSpPr>
      <dsp:spPr>
        <a:xfrm>
          <a:off x="0" y="4059999"/>
          <a:ext cx="8338742" cy="1929808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300" kern="1200" dirty="0">
              <a:latin typeface="#9Slide03 AmpleSoft Bold" panose="02000000000000000000" pitchFamily="2" charset="0"/>
            </a:rPr>
            <a:t>Giấy </a:t>
          </a:r>
          <a:r>
            <a:rPr lang="en-US" sz="3300" kern="1200" dirty="0">
              <a:latin typeface="#9Slide03 AmpleSoft Bold" panose="02000000000000000000" pitchFamily="2" charset="0"/>
            </a:rPr>
            <a:t>k</a:t>
          </a:r>
          <a:r>
            <a:rPr lang="vi-VN" sz="3300" kern="1200" dirty="0">
              <a:latin typeface="#9Slide03 AmpleSoft Bold" panose="02000000000000000000" pitchFamily="2" charset="0"/>
            </a:rPr>
            <a:t>hen </a:t>
          </a:r>
          <a:r>
            <a:rPr lang="en-US" sz="3300" kern="1200" dirty="0" err="1">
              <a:latin typeface="#9Slide03 AmpleSoft Bold" panose="02000000000000000000" pitchFamily="2" charset="0"/>
            </a:rPr>
            <a:t>của</a:t>
          </a:r>
          <a:r>
            <a:rPr lang="en-US" sz="3300" kern="1200" dirty="0">
              <a:latin typeface="#9Slide03 AmpleSoft Bold" panose="02000000000000000000" pitchFamily="2" charset="0"/>
            </a:rPr>
            <a:t> </a:t>
          </a:r>
          <a:r>
            <a:rPr lang="vi-VN" sz="3300" kern="1200" dirty="0">
              <a:latin typeface="#9Slide03 AmpleSoft Bold" panose="02000000000000000000" pitchFamily="2" charset="0"/>
            </a:rPr>
            <a:t>BTV Huyện </a:t>
          </a:r>
          <a:r>
            <a:rPr lang="en-US" sz="3300" kern="1200" dirty="0">
              <a:latin typeface="#9Slide03 AmpleSoft Bold" panose="02000000000000000000" pitchFamily="2" charset="0"/>
            </a:rPr>
            <a:t>ủ</a:t>
          </a:r>
          <a:r>
            <a:rPr lang="vi-VN" sz="3300" kern="1200" dirty="0">
              <a:latin typeface="#9Slide03 AmpleSoft Bold" panose="02000000000000000000" pitchFamily="2" charset="0"/>
            </a:rPr>
            <a:t>y Kim Động trong việc thực hiện Chỉ thị 05 của Bộ Chính trị</a:t>
          </a:r>
          <a:endParaRPr lang="en-US" sz="3300" kern="1200" dirty="0">
            <a:latin typeface="#9Slide03 AmpleSoft Bold" panose="02000000000000000000" pitchFamily="2" charset="0"/>
          </a:endParaRPr>
        </a:p>
      </dsp:txBody>
      <dsp:txXfrm>
        <a:off x="94205" y="4154204"/>
        <a:ext cx="8150332" cy="174139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A5BD6-6C78-4D4E-A98C-F93148B1E0E4}">
      <dsp:nvSpPr>
        <dsp:cNvPr id="0" name=""/>
        <dsp:cNvSpPr/>
      </dsp:nvSpPr>
      <dsp:spPr>
        <a:xfrm>
          <a:off x="0" y="62969"/>
          <a:ext cx="8704049" cy="5385864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just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Bồi</a:t>
          </a:r>
          <a:r>
            <a:rPr lang="en-US" sz="48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dưỡng</a:t>
          </a:r>
          <a:r>
            <a:rPr lang="en-US" sz="48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học</a:t>
          </a:r>
          <a:r>
            <a:rPr lang="en-US" sz="48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sinh</a:t>
          </a:r>
          <a:r>
            <a:rPr lang="en-US" sz="48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tham</a:t>
          </a:r>
          <a:r>
            <a:rPr lang="en-US" sz="48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gia</a:t>
          </a:r>
          <a:r>
            <a:rPr lang="en-US" sz="48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kỳ</a:t>
          </a:r>
          <a:r>
            <a:rPr lang="en-US" sz="48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thi</a:t>
          </a:r>
          <a:r>
            <a:rPr lang="en-US" sz="48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HSG</a:t>
          </a:r>
          <a:r>
            <a:rPr lang="en-US" sz="48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cấp</a:t>
          </a:r>
          <a:r>
            <a:rPr lang="en-US" sz="48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tỉnh</a:t>
          </a:r>
          <a:r>
            <a:rPr lang="en-US" sz="48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đạt</a:t>
          </a:r>
          <a:r>
            <a:rPr lang="en-US" sz="48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02 </a:t>
          </a:r>
          <a:r>
            <a:rPr lang="en-US" sz="48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sz="48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i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Nhì</a:t>
          </a:r>
          <a:r>
            <a:rPr lang="en-US" sz="48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8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môn</a:t>
          </a:r>
          <a:r>
            <a:rPr lang="en-US" sz="48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Tin </a:t>
          </a:r>
          <a:r>
            <a:rPr lang="en-US" sz="48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học</a:t>
          </a:r>
          <a:endParaRPr lang="en-US" sz="4800" b="1" kern="1200" dirty="0">
            <a:solidFill>
              <a:schemeClr val="bg1"/>
            </a:solidFill>
            <a:latin typeface="#9Slide03 AmpleSoft Bold" panose="02000000000000000000" pitchFamily="2" charset="0"/>
          </a:endParaRPr>
        </a:p>
      </dsp:txBody>
      <dsp:txXfrm>
        <a:off x="262916" y="325885"/>
        <a:ext cx="8178217" cy="486003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50C09-B862-4EE8-B5E1-4658B03EE186}">
      <dsp:nvSpPr>
        <dsp:cNvPr id="0" name=""/>
        <dsp:cNvSpPr/>
      </dsp:nvSpPr>
      <dsp:spPr>
        <a:xfrm>
          <a:off x="0" y="839091"/>
          <a:ext cx="8704049" cy="3553801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Ba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cuộc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thi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Thiết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kế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bài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giảng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E-Learning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cấp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tỉnh</a:t>
          </a:r>
          <a:endParaRPr lang="en-US" sz="4400" b="1" kern="1200" dirty="0">
            <a:solidFill>
              <a:schemeClr val="bg1"/>
            </a:solidFill>
            <a:latin typeface="#9Slide03 AmpleSoft Bold" panose="02000000000000000000" pitchFamily="2" charset="0"/>
          </a:endParaRPr>
        </a:p>
      </dsp:txBody>
      <dsp:txXfrm>
        <a:off x="173482" y="1012573"/>
        <a:ext cx="8357085" cy="320683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0CA48-14AB-4307-B3FA-68CD1066FE68}">
      <dsp:nvSpPr>
        <dsp:cNvPr id="0" name=""/>
        <dsp:cNvSpPr/>
      </dsp:nvSpPr>
      <dsp:spPr>
        <a:xfrm>
          <a:off x="0" y="0"/>
          <a:ext cx="8704049" cy="274950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just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 err="1">
              <a:latin typeface="#9Slide03 AmpleSoft Bold" panose="02000000000000000000" pitchFamily="2" charset="0"/>
            </a:rPr>
            <a:t>Giấy</a:t>
          </a:r>
          <a:r>
            <a:rPr lang="en-US" sz="5000" kern="1200" dirty="0">
              <a:latin typeface="#9Slide03 AmpleSoft Bold" panose="02000000000000000000" pitchFamily="2" charset="0"/>
            </a:rPr>
            <a:t> </a:t>
          </a:r>
          <a:r>
            <a:rPr lang="en-US" sz="5000" kern="1200" dirty="0" err="1">
              <a:latin typeface="#9Slide03 AmpleSoft Bold" panose="02000000000000000000" pitchFamily="2" charset="0"/>
            </a:rPr>
            <a:t>khen</a:t>
          </a:r>
          <a:r>
            <a:rPr lang="en-US" sz="5000" kern="1200" dirty="0">
              <a:latin typeface="#9Slide03 AmpleSoft Bold" panose="02000000000000000000" pitchFamily="2" charset="0"/>
            </a:rPr>
            <a:t> </a:t>
          </a:r>
          <a:r>
            <a:rPr lang="en-US" sz="5000" kern="1200" dirty="0" err="1">
              <a:latin typeface="#9Slide03 AmpleSoft Bold" panose="02000000000000000000" pitchFamily="2" charset="0"/>
            </a:rPr>
            <a:t>của</a:t>
          </a:r>
          <a:r>
            <a:rPr lang="en-US" sz="5000" kern="1200" dirty="0">
              <a:latin typeface="#9Slide03 AmpleSoft Bold" panose="02000000000000000000" pitchFamily="2" charset="0"/>
            </a:rPr>
            <a:t> </a:t>
          </a:r>
          <a:r>
            <a:rPr lang="en-US" sz="5000" kern="1200" dirty="0" err="1">
              <a:latin typeface="#9Slide03 AmpleSoft Bold" panose="02000000000000000000" pitchFamily="2" charset="0"/>
            </a:rPr>
            <a:t>Giám</a:t>
          </a:r>
          <a:r>
            <a:rPr lang="en-US" sz="5000" kern="1200" dirty="0">
              <a:latin typeface="#9Slide03 AmpleSoft Bold" panose="02000000000000000000" pitchFamily="2" charset="0"/>
            </a:rPr>
            <a:t> </a:t>
          </a:r>
          <a:r>
            <a:rPr lang="en-US" sz="5000" kern="1200" dirty="0" err="1">
              <a:latin typeface="#9Slide03 AmpleSoft Bold" panose="02000000000000000000" pitchFamily="2" charset="0"/>
            </a:rPr>
            <a:t>đốc</a:t>
          </a:r>
          <a:r>
            <a:rPr lang="en-US" sz="5000" kern="1200" dirty="0">
              <a:latin typeface="#9Slide03 AmpleSoft Bold" panose="02000000000000000000" pitchFamily="2" charset="0"/>
            </a:rPr>
            <a:t> </a:t>
          </a:r>
          <a:r>
            <a:rPr lang="en-US" sz="5000" kern="1200" dirty="0" err="1">
              <a:latin typeface="#9Slide03 AmpleSoft Bold" panose="02000000000000000000" pitchFamily="2" charset="0"/>
            </a:rPr>
            <a:t>Sở</a:t>
          </a:r>
          <a:r>
            <a:rPr lang="en-US" sz="5000" kern="1200" dirty="0">
              <a:latin typeface="#9Slide03 AmpleSoft Bold" panose="02000000000000000000" pitchFamily="2" charset="0"/>
            </a:rPr>
            <a:t> </a:t>
          </a:r>
          <a:r>
            <a:rPr lang="en-US" sz="5000" kern="1200" dirty="0" err="1">
              <a:latin typeface="#9Slide03 AmpleSoft Bold" panose="02000000000000000000" pitchFamily="2" charset="0"/>
            </a:rPr>
            <a:t>giáo</a:t>
          </a:r>
          <a:r>
            <a:rPr lang="en-US" sz="5000" kern="1200" dirty="0">
              <a:latin typeface="#9Slide03 AmpleSoft Bold" panose="02000000000000000000" pitchFamily="2" charset="0"/>
            </a:rPr>
            <a:t> </a:t>
          </a:r>
          <a:r>
            <a:rPr lang="en-US" sz="5000" kern="1200" dirty="0" err="1">
              <a:latin typeface="#9Slide03 AmpleSoft Bold" panose="02000000000000000000" pitchFamily="2" charset="0"/>
            </a:rPr>
            <a:t>dục</a:t>
          </a:r>
          <a:r>
            <a:rPr lang="en-US" sz="5000" kern="1200" dirty="0">
              <a:latin typeface="#9Slide03 AmpleSoft Bold" panose="02000000000000000000" pitchFamily="2" charset="0"/>
            </a:rPr>
            <a:t> </a:t>
          </a:r>
          <a:r>
            <a:rPr lang="en-US" sz="5000" kern="1200" dirty="0" err="1">
              <a:latin typeface="#9Slide03 AmpleSoft Bold" panose="02000000000000000000" pitchFamily="2" charset="0"/>
            </a:rPr>
            <a:t>và</a:t>
          </a:r>
          <a:r>
            <a:rPr lang="en-US" sz="5000" kern="1200" dirty="0">
              <a:latin typeface="#9Slide03 AmpleSoft Bold" panose="02000000000000000000" pitchFamily="2" charset="0"/>
            </a:rPr>
            <a:t> </a:t>
          </a:r>
          <a:r>
            <a:rPr lang="en-US" sz="5000" kern="1200" dirty="0" err="1">
              <a:latin typeface="#9Slide03 AmpleSoft Bold" panose="02000000000000000000" pitchFamily="2" charset="0"/>
            </a:rPr>
            <a:t>Đào</a:t>
          </a:r>
          <a:r>
            <a:rPr lang="en-US" sz="5000" kern="1200" dirty="0">
              <a:latin typeface="#9Slide03 AmpleSoft Bold" panose="02000000000000000000" pitchFamily="2" charset="0"/>
            </a:rPr>
            <a:t> </a:t>
          </a:r>
          <a:r>
            <a:rPr lang="en-US" sz="5000" kern="1200" dirty="0" err="1">
              <a:latin typeface="#9Slide03 AmpleSoft Bold" panose="02000000000000000000" pitchFamily="2" charset="0"/>
            </a:rPr>
            <a:t>tạo</a:t>
          </a:r>
          <a:r>
            <a:rPr lang="en-US" sz="5000" kern="1200" dirty="0">
              <a:latin typeface="#9Slide03 AmpleSoft Bold" panose="02000000000000000000" pitchFamily="2" charset="0"/>
            </a:rPr>
            <a:t> </a:t>
          </a:r>
          <a:r>
            <a:rPr lang="en-US" sz="5000" kern="1200" dirty="0" err="1">
              <a:latin typeface="#9Slide03 AmpleSoft Bold" panose="02000000000000000000" pitchFamily="2" charset="0"/>
            </a:rPr>
            <a:t>tỉnh</a:t>
          </a:r>
          <a:r>
            <a:rPr lang="en-US" sz="5000" kern="1200" dirty="0">
              <a:latin typeface="#9Slide03 AmpleSoft Bold" panose="02000000000000000000" pitchFamily="2" charset="0"/>
            </a:rPr>
            <a:t> </a:t>
          </a:r>
          <a:r>
            <a:rPr lang="en-US" sz="5000" kern="1200" dirty="0" err="1">
              <a:latin typeface="#9Slide03 AmpleSoft Bold" panose="02000000000000000000" pitchFamily="2" charset="0"/>
            </a:rPr>
            <a:t>Hưng</a:t>
          </a:r>
          <a:r>
            <a:rPr lang="en-US" sz="5000" kern="1200" dirty="0">
              <a:latin typeface="#9Slide03 AmpleSoft Bold" panose="02000000000000000000" pitchFamily="2" charset="0"/>
            </a:rPr>
            <a:t> </a:t>
          </a:r>
          <a:r>
            <a:rPr lang="en-US" sz="5000" kern="1200" dirty="0" err="1">
              <a:latin typeface="#9Slide03 AmpleSoft Bold" panose="02000000000000000000" pitchFamily="2" charset="0"/>
            </a:rPr>
            <a:t>Yên</a:t>
          </a:r>
          <a:endParaRPr lang="en-US" sz="5000" kern="1200" dirty="0">
            <a:latin typeface="#9Slide03 AmpleSoft Bold" panose="02000000000000000000" pitchFamily="2" charset="0"/>
          </a:endParaRPr>
        </a:p>
      </dsp:txBody>
      <dsp:txXfrm>
        <a:off x="134220" y="134220"/>
        <a:ext cx="8435609" cy="2481060"/>
      </dsp:txXfrm>
    </dsp:sp>
    <dsp:sp modelId="{92939082-D439-459F-845A-8535DB53C660}">
      <dsp:nvSpPr>
        <dsp:cNvPr id="0" name=""/>
        <dsp:cNvSpPr/>
      </dsp:nvSpPr>
      <dsp:spPr>
        <a:xfrm>
          <a:off x="0" y="3179556"/>
          <a:ext cx="8704049" cy="274950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just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b="0" kern="1200" dirty="0" err="1">
              <a:latin typeface="#9Slide03 AmpleSoft Bold" panose="02000000000000000000" pitchFamily="2" charset="0"/>
            </a:rPr>
            <a:t>Bồi</a:t>
          </a:r>
          <a:r>
            <a:rPr lang="en-US" sz="5000" b="0" kern="1200" dirty="0">
              <a:latin typeface="#9Slide03 AmpleSoft Bold" panose="02000000000000000000" pitchFamily="2" charset="0"/>
            </a:rPr>
            <a:t> </a:t>
          </a:r>
          <a:r>
            <a:rPr lang="en-US" sz="5000" b="0" kern="1200" dirty="0" err="1">
              <a:latin typeface="#9Slide03 AmpleSoft Bold" panose="02000000000000000000" pitchFamily="2" charset="0"/>
            </a:rPr>
            <a:t>dưỡng</a:t>
          </a:r>
          <a:r>
            <a:rPr lang="en-US" sz="5000" b="0" kern="1200" dirty="0">
              <a:latin typeface="#9Slide03 AmpleSoft Bold" panose="02000000000000000000" pitchFamily="2" charset="0"/>
            </a:rPr>
            <a:t> </a:t>
          </a:r>
          <a:r>
            <a:rPr lang="en-US" sz="5000" b="0" kern="1200" dirty="0" err="1">
              <a:latin typeface="#9Slide03 AmpleSoft Bold" panose="02000000000000000000" pitchFamily="2" charset="0"/>
            </a:rPr>
            <a:t>học</a:t>
          </a:r>
          <a:r>
            <a:rPr lang="en-US" sz="5000" b="0" kern="1200" dirty="0">
              <a:latin typeface="#9Slide03 AmpleSoft Bold" panose="02000000000000000000" pitchFamily="2" charset="0"/>
            </a:rPr>
            <a:t> </a:t>
          </a:r>
          <a:r>
            <a:rPr lang="en-US" sz="5000" b="0" kern="1200" dirty="0" err="1">
              <a:latin typeface="#9Slide03 AmpleSoft Bold" panose="02000000000000000000" pitchFamily="2" charset="0"/>
            </a:rPr>
            <a:t>sinh</a:t>
          </a:r>
          <a:r>
            <a:rPr lang="en-US" sz="5000" b="0" kern="1200" dirty="0">
              <a:latin typeface="#9Slide03 AmpleSoft Bold" panose="02000000000000000000" pitchFamily="2" charset="0"/>
            </a:rPr>
            <a:t> </a:t>
          </a:r>
          <a:r>
            <a:rPr lang="en-US" sz="5000" kern="1200" dirty="0" err="1">
              <a:latin typeface="#9Slide03 AmpleSoft Bold" panose="02000000000000000000" pitchFamily="2" charset="0"/>
            </a:rPr>
            <a:t>đạt</a:t>
          </a:r>
          <a:r>
            <a:rPr lang="en-US" sz="5000" kern="1200" dirty="0">
              <a:latin typeface="#9Slide03 AmpleSoft Bold" panose="02000000000000000000" pitchFamily="2" charset="0"/>
            </a:rPr>
            <a:t> </a:t>
          </a:r>
          <a:r>
            <a:rPr lang="en-US" sz="5000" b="1" kern="1200" dirty="0">
              <a:latin typeface="#9Slide03 AmpleSoft Bold" panose="02000000000000000000" pitchFamily="2" charset="0"/>
            </a:rPr>
            <a:t>03</a:t>
          </a:r>
          <a:r>
            <a:rPr lang="en-US" sz="5000" kern="1200" dirty="0">
              <a:latin typeface="#9Slide03 AmpleSoft Bold" panose="02000000000000000000" pitchFamily="2" charset="0"/>
            </a:rPr>
            <a:t> </a:t>
          </a:r>
          <a:r>
            <a:rPr lang="en-US" sz="5000" kern="1200" dirty="0" err="1">
              <a:latin typeface="#9Slide03 AmpleSoft Bold" panose="02000000000000000000" pitchFamily="2" charset="0"/>
            </a:rPr>
            <a:t>giải</a:t>
          </a:r>
          <a:r>
            <a:rPr lang="en-US" sz="5000" kern="1200" dirty="0">
              <a:latin typeface="#9Slide03 AmpleSoft Bold" panose="02000000000000000000" pitchFamily="2" charset="0"/>
            </a:rPr>
            <a:t> (</a:t>
          </a:r>
          <a:r>
            <a:rPr lang="en-US" sz="500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1HCB</a:t>
          </a:r>
          <a:r>
            <a:rPr lang="en-US" sz="500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, </a:t>
          </a:r>
          <a:r>
            <a:rPr lang="en-US" sz="500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2HCĐ</a:t>
          </a:r>
          <a:r>
            <a:rPr lang="en-US" sz="500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) </a:t>
          </a:r>
          <a:r>
            <a:rPr lang="en-US" sz="5000" kern="1200" dirty="0" err="1">
              <a:latin typeface="#9Slide03 AmpleSoft Bold" panose="02000000000000000000" pitchFamily="2" charset="0"/>
            </a:rPr>
            <a:t>tại</a:t>
          </a:r>
          <a:r>
            <a:rPr lang="en-US" sz="5000" b="0" kern="1200" dirty="0">
              <a:latin typeface="#9Slide03 AmpleSoft Bold" panose="02000000000000000000" pitchFamily="2" charset="0"/>
            </a:rPr>
            <a:t> </a:t>
          </a:r>
          <a:r>
            <a:rPr lang="en-US" sz="5000" b="0" kern="1200" dirty="0" err="1">
              <a:latin typeface="#9Slide03 AmpleSoft Bold" panose="02000000000000000000" pitchFamily="2" charset="0"/>
            </a:rPr>
            <a:t>Hội</a:t>
          </a:r>
          <a:r>
            <a:rPr lang="en-US" sz="5000" b="0" kern="1200" dirty="0">
              <a:latin typeface="#9Slide03 AmpleSoft Bold" panose="02000000000000000000" pitchFamily="2" charset="0"/>
            </a:rPr>
            <a:t> </a:t>
          </a:r>
          <a:r>
            <a:rPr lang="en-US" sz="5000" b="0" kern="1200" dirty="0" err="1">
              <a:latin typeface="#9Slide03 AmpleSoft Bold" panose="02000000000000000000" pitchFamily="2" charset="0"/>
            </a:rPr>
            <a:t>khỏe</a:t>
          </a:r>
          <a:r>
            <a:rPr lang="en-US" sz="5000" b="0" kern="1200" dirty="0">
              <a:latin typeface="#9Slide03 AmpleSoft Bold" panose="02000000000000000000" pitchFamily="2" charset="0"/>
            </a:rPr>
            <a:t> </a:t>
          </a:r>
          <a:r>
            <a:rPr lang="en-US" sz="5000" b="0" kern="1200" dirty="0" err="1">
              <a:latin typeface="#9Slide03 AmpleSoft Bold" panose="02000000000000000000" pitchFamily="2" charset="0"/>
            </a:rPr>
            <a:t>Phù</a:t>
          </a:r>
          <a:r>
            <a:rPr lang="en-US" sz="5000" b="0" kern="1200" dirty="0">
              <a:latin typeface="#9Slide03 AmpleSoft Bold" panose="02000000000000000000" pitchFamily="2" charset="0"/>
            </a:rPr>
            <a:t> </a:t>
          </a:r>
          <a:r>
            <a:rPr lang="en-US" sz="5000" b="0" kern="1200" dirty="0" err="1">
              <a:latin typeface="#9Slide03 AmpleSoft Bold" panose="02000000000000000000" pitchFamily="2" charset="0"/>
            </a:rPr>
            <a:t>đổng</a:t>
          </a:r>
          <a:r>
            <a:rPr lang="en-US" sz="5000" b="0" kern="1200" dirty="0">
              <a:latin typeface="#9Slide03 AmpleSoft Bold" panose="02000000000000000000" pitchFamily="2" charset="0"/>
            </a:rPr>
            <a:t> </a:t>
          </a:r>
          <a:r>
            <a:rPr lang="en-US" sz="5000" b="0" kern="1200" dirty="0" err="1">
              <a:latin typeface="#9Slide03 AmpleSoft Bold" panose="02000000000000000000" pitchFamily="2" charset="0"/>
            </a:rPr>
            <a:t>tỉnh</a:t>
          </a:r>
          <a:r>
            <a:rPr lang="en-US" sz="5000" b="0" kern="1200" dirty="0">
              <a:latin typeface="#9Slide03 AmpleSoft Bold" panose="02000000000000000000" pitchFamily="2" charset="0"/>
            </a:rPr>
            <a:t> </a:t>
          </a:r>
          <a:r>
            <a:rPr lang="en-US" sz="5000" b="0" kern="1200" dirty="0" err="1">
              <a:latin typeface="#9Slide03 AmpleSoft Bold" panose="02000000000000000000" pitchFamily="2" charset="0"/>
            </a:rPr>
            <a:t>Hưng</a:t>
          </a:r>
          <a:r>
            <a:rPr lang="en-US" sz="5000" b="0" kern="1200" dirty="0">
              <a:latin typeface="#9Slide03 AmpleSoft Bold" panose="02000000000000000000" pitchFamily="2" charset="0"/>
            </a:rPr>
            <a:t> </a:t>
          </a:r>
          <a:r>
            <a:rPr lang="en-US" sz="5000" b="0" kern="1200" dirty="0" err="1">
              <a:latin typeface="#9Slide03 AmpleSoft Bold" panose="02000000000000000000" pitchFamily="2" charset="0"/>
            </a:rPr>
            <a:t>Yên</a:t>
          </a:r>
          <a:r>
            <a:rPr lang="en-US" sz="5000" b="0" kern="1200" dirty="0">
              <a:latin typeface="#9Slide03 AmpleSoft Bold" panose="02000000000000000000" pitchFamily="2" charset="0"/>
            </a:rPr>
            <a:t> </a:t>
          </a:r>
          <a:r>
            <a:rPr lang="en-US" sz="5000" b="0" kern="1200" dirty="0" err="1">
              <a:latin typeface="#9Slide03 AmpleSoft Bold" panose="02000000000000000000" pitchFamily="2" charset="0"/>
            </a:rPr>
            <a:t>lần</a:t>
          </a:r>
          <a:r>
            <a:rPr lang="en-US" sz="5000" b="0" kern="1200" dirty="0">
              <a:latin typeface="#9Slide03 AmpleSoft Bold" panose="02000000000000000000" pitchFamily="2" charset="0"/>
            </a:rPr>
            <a:t> </a:t>
          </a:r>
          <a:r>
            <a:rPr lang="en-US" sz="5000" b="0" kern="1200" dirty="0" err="1">
              <a:latin typeface="#9Slide03 AmpleSoft Bold" panose="02000000000000000000" pitchFamily="2" charset="0"/>
            </a:rPr>
            <a:t>thứ</a:t>
          </a:r>
          <a:r>
            <a:rPr lang="en-US" sz="5000" b="0" kern="1200" dirty="0">
              <a:latin typeface="#9Slide03 AmpleSoft Bold" panose="02000000000000000000" pitchFamily="2" charset="0"/>
            </a:rPr>
            <a:t> X</a:t>
          </a:r>
          <a:endParaRPr lang="en-US" sz="5000" kern="1200" dirty="0">
            <a:latin typeface="#9Slide03 AmpleSoft Bold" panose="02000000000000000000" pitchFamily="2" charset="0"/>
          </a:endParaRPr>
        </a:p>
      </dsp:txBody>
      <dsp:txXfrm>
        <a:off x="134220" y="3313776"/>
        <a:ext cx="8435609" cy="248106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38625A-74CE-41E8-A078-0F23F9D22A92}">
      <dsp:nvSpPr>
        <dsp:cNvPr id="0" name=""/>
        <dsp:cNvSpPr/>
      </dsp:nvSpPr>
      <dsp:spPr>
        <a:xfrm>
          <a:off x="0" y="1242768"/>
          <a:ext cx="8704049" cy="3047986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>
              <a:latin typeface="#9Slide03 AmpleSoft Bold" panose="02000000000000000000" pitchFamily="2" charset="0"/>
            </a:rPr>
            <a:t>Chiến sỹ thi đua cấp cơ sở</a:t>
          </a:r>
          <a:endParaRPr lang="en-US" sz="4800" kern="1200">
            <a:latin typeface="#9Slide03 AmpleSoft Bold" panose="02000000000000000000" pitchFamily="2" charset="0"/>
          </a:endParaRPr>
        </a:p>
      </dsp:txBody>
      <dsp:txXfrm>
        <a:off x="148790" y="1391558"/>
        <a:ext cx="8406469" cy="275040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0053C-B52A-4B88-9000-2DC2CB8128D9}">
      <dsp:nvSpPr>
        <dsp:cNvPr id="0" name=""/>
        <dsp:cNvSpPr/>
      </dsp:nvSpPr>
      <dsp:spPr>
        <a:xfrm>
          <a:off x="0" y="96650"/>
          <a:ext cx="8704049" cy="5038683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i="0" kern="1200" dirty="0" err="1">
              <a:latin typeface="#9Slide03 AmpleSoft Bold" panose="02000000000000000000" pitchFamily="2" charset="0"/>
            </a:rPr>
            <a:t>Giáo</a:t>
          </a:r>
          <a:r>
            <a:rPr lang="en-US" sz="3600" i="0" kern="1200" dirty="0">
              <a:latin typeface="#9Slide03 AmpleSoft Bold" panose="02000000000000000000" pitchFamily="2" charset="0"/>
            </a:rPr>
            <a:t> </a:t>
          </a:r>
          <a:r>
            <a:rPr lang="en-US" sz="3600" i="0" kern="1200" dirty="0" err="1">
              <a:latin typeface="#9Slide03 AmpleSoft Bold" panose="02000000000000000000" pitchFamily="2" charset="0"/>
            </a:rPr>
            <a:t>viên</a:t>
          </a:r>
          <a:r>
            <a:rPr lang="en-US" sz="3600" i="0" kern="1200" dirty="0">
              <a:latin typeface="#9Slide03 AmpleSoft Bold" panose="02000000000000000000" pitchFamily="2" charset="0"/>
            </a:rPr>
            <a:t> </a:t>
          </a:r>
          <a:r>
            <a:rPr lang="en-US" sz="3600" i="0" kern="1200" dirty="0" err="1">
              <a:latin typeface="#9Slide03 AmpleSoft Bold" panose="02000000000000000000" pitchFamily="2" charset="0"/>
            </a:rPr>
            <a:t>hướng</a:t>
          </a:r>
          <a:r>
            <a:rPr lang="en-US" sz="3600" i="0" kern="1200" dirty="0">
              <a:latin typeface="#9Slide03 AmpleSoft Bold" panose="02000000000000000000" pitchFamily="2" charset="0"/>
            </a:rPr>
            <a:t> </a:t>
          </a:r>
          <a:r>
            <a:rPr lang="en-US" sz="3600" i="0" kern="1200" dirty="0" err="1">
              <a:latin typeface="#9Slide03 AmpleSoft Bold" panose="02000000000000000000" pitchFamily="2" charset="0"/>
            </a:rPr>
            <a:t>dẫn</a:t>
          </a:r>
          <a:r>
            <a:rPr lang="en-US" sz="3600" i="0" kern="1200" dirty="0">
              <a:latin typeface="#9Slide03 AmpleSoft Bold" panose="02000000000000000000" pitchFamily="2" charset="0"/>
            </a:rPr>
            <a:t> </a:t>
          </a:r>
          <a:r>
            <a:rPr lang="en-US" sz="3600" i="0" kern="1200" dirty="0" err="1">
              <a:latin typeface="#9Slide03 AmpleSoft Bold" panose="02000000000000000000" pitchFamily="2" charset="0"/>
            </a:rPr>
            <a:t>đội</a:t>
          </a:r>
          <a:r>
            <a:rPr lang="en-US" sz="3600" i="0" kern="1200" dirty="0">
              <a:latin typeface="#9Slide03 AmpleSoft Bold" panose="02000000000000000000" pitchFamily="2" charset="0"/>
            </a:rPr>
            <a:t> </a:t>
          </a:r>
          <a:r>
            <a:rPr lang="en-US" sz="3600" i="0" kern="1200" dirty="0" err="1">
              <a:latin typeface="#9Slide03 AmpleSoft Bold" panose="02000000000000000000" pitchFamily="2" charset="0"/>
            </a:rPr>
            <a:t>thi</a:t>
          </a:r>
          <a:r>
            <a:rPr lang="en-US" sz="3600" i="0" kern="1200" dirty="0">
              <a:latin typeface="#9Slide03 AmpleSoft Bold" panose="02000000000000000000" pitchFamily="2" charset="0"/>
            </a:rPr>
            <a:t>  “</a:t>
          </a:r>
          <a:r>
            <a:rPr lang="en-US" sz="3600" b="1" i="0" kern="1200" dirty="0" err="1">
              <a:latin typeface="#9Slide03 AmpleSoft Bold" panose="02000000000000000000" pitchFamily="2" charset="0"/>
            </a:rPr>
            <a:t>Đạt</a:t>
          </a:r>
          <a:r>
            <a:rPr lang="en-US" sz="3600" b="1" i="0" kern="1200" dirty="0">
              <a:latin typeface="#9Slide03 AmpleSoft Bold" panose="02000000000000000000" pitchFamily="2" charset="0"/>
            </a:rPr>
            <a:t> </a:t>
          </a:r>
          <a:r>
            <a:rPr lang="en-US" sz="3600" b="1" i="0" kern="1200" dirty="0" err="1">
              <a:latin typeface="#9Slide03 AmpleSoft Bold" panose="02000000000000000000" pitchFamily="2" charset="0"/>
            </a:rPr>
            <a:t>thành</a:t>
          </a:r>
          <a:r>
            <a:rPr lang="en-US" sz="3600" b="1" i="0" kern="1200" dirty="0">
              <a:latin typeface="#9Slide03 AmpleSoft Bold" panose="02000000000000000000" pitchFamily="2" charset="0"/>
            </a:rPr>
            <a:t> </a:t>
          </a:r>
          <a:r>
            <a:rPr lang="en-US" sz="3600" b="1" i="0" kern="1200" dirty="0" err="1">
              <a:latin typeface="#9Slide03 AmpleSoft Bold" panose="02000000000000000000" pitchFamily="2" charset="0"/>
            </a:rPr>
            <a:t>tích</a:t>
          </a:r>
          <a:r>
            <a:rPr lang="en-US" sz="3600" b="1" i="0" kern="1200" dirty="0">
              <a:latin typeface="#9Slide03 AmpleSoft Bold" panose="02000000000000000000" pitchFamily="2" charset="0"/>
            </a:rPr>
            <a:t> Top 10” </a:t>
          </a:r>
          <a:r>
            <a:rPr lang="en-US" sz="3600" i="0" kern="1200" dirty="0" err="1">
              <a:latin typeface="#9Slide03 AmpleSoft Bold" panose="02000000000000000000" pitchFamily="2" charset="0"/>
            </a:rPr>
            <a:t>vòng</a:t>
          </a:r>
          <a:r>
            <a:rPr lang="en-US" sz="3600" i="0" kern="1200" dirty="0">
              <a:latin typeface="#9Slide03 AmpleSoft Bold" panose="02000000000000000000" pitchFamily="2" charset="0"/>
            </a:rPr>
            <a:t> Chung </a:t>
          </a:r>
          <a:r>
            <a:rPr lang="en-US" sz="3600" i="0" kern="1200" dirty="0" err="1">
              <a:latin typeface="#9Slide03 AmpleSoft Bold" panose="02000000000000000000" pitchFamily="2" charset="0"/>
            </a:rPr>
            <a:t>kết</a:t>
          </a:r>
          <a:r>
            <a:rPr lang="en-US" sz="3600" i="0" kern="1200" dirty="0">
              <a:latin typeface="#9Slide03 AmpleSoft Bold" panose="02000000000000000000" pitchFamily="2" charset="0"/>
            </a:rPr>
            <a:t> </a:t>
          </a:r>
          <a:r>
            <a:rPr lang="en-US" sz="3600" i="0" kern="1200" dirty="0" err="1">
              <a:latin typeface="#9Slide03 AmpleSoft Bold" panose="02000000000000000000" pitchFamily="2" charset="0"/>
            </a:rPr>
            <a:t>toàn</a:t>
          </a:r>
          <a:r>
            <a:rPr lang="en-US" sz="3600" i="0" kern="1200" dirty="0">
              <a:latin typeface="#9Slide03 AmpleSoft Bold" panose="02000000000000000000" pitchFamily="2" charset="0"/>
            </a:rPr>
            <a:t> </a:t>
          </a:r>
          <a:r>
            <a:rPr lang="en-US" sz="3600" i="0" kern="1200" dirty="0" err="1">
              <a:latin typeface="#9Slide03 AmpleSoft Bold" panose="02000000000000000000" pitchFamily="2" charset="0"/>
            </a:rPr>
            <a:t>quốc</a:t>
          </a:r>
          <a:r>
            <a:rPr lang="en-US" sz="3600" i="0" kern="1200" dirty="0">
              <a:latin typeface="#9Slide03 AmpleSoft Bold" panose="02000000000000000000" pitchFamily="2" charset="0"/>
            </a:rPr>
            <a:t> </a:t>
          </a:r>
          <a:r>
            <a:rPr lang="en-US" sz="3600" i="0" kern="1200" dirty="0" err="1">
              <a:latin typeface="#9Slide03 AmpleSoft Bold" panose="02000000000000000000" pitchFamily="2" charset="0"/>
            </a:rPr>
            <a:t>Cuộc</a:t>
          </a:r>
          <a:r>
            <a:rPr lang="en-US" sz="3600" i="0" kern="1200" dirty="0">
              <a:latin typeface="#9Slide03 AmpleSoft Bold" panose="02000000000000000000" pitchFamily="2" charset="0"/>
            </a:rPr>
            <a:t> </a:t>
          </a:r>
          <a:r>
            <a:rPr lang="en-US" sz="3600" i="0" kern="1200" dirty="0" err="1">
              <a:latin typeface="#9Slide03 AmpleSoft Bold" panose="02000000000000000000" pitchFamily="2" charset="0"/>
            </a:rPr>
            <a:t>thi</a:t>
          </a:r>
          <a:r>
            <a:rPr lang="en-US" sz="3600" i="0" kern="1200" dirty="0">
              <a:latin typeface="#9Slide03 AmpleSoft Bold" panose="02000000000000000000" pitchFamily="2" charset="0"/>
            </a:rPr>
            <a:t> </a:t>
          </a:r>
          <a:r>
            <a:rPr lang="en-US" sz="3600" b="1" i="0" kern="1200" dirty="0">
              <a:latin typeface="#9Slide03 AmpleSoft Bold" panose="02000000000000000000" pitchFamily="2" charset="0"/>
            </a:rPr>
            <a:t>“</a:t>
          </a:r>
          <a:r>
            <a:rPr lang="en-US" sz="3600" b="1" i="0" kern="1200" dirty="0" err="1">
              <a:latin typeface="#9Slide03 AmpleSoft Bold" panose="02000000000000000000" pitchFamily="2" charset="0"/>
            </a:rPr>
            <a:t>Cùng</a:t>
          </a:r>
          <a:r>
            <a:rPr lang="en-US" sz="3600" b="1" i="0" kern="1200" dirty="0">
              <a:latin typeface="#9Slide03 AmpleSoft Bold" panose="02000000000000000000" pitchFamily="2" charset="0"/>
            </a:rPr>
            <a:t> </a:t>
          </a:r>
          <a:r>
            <a:rPr lang="en-US" sz="3600" b="1" i="0" kern="1200" dirty="0" err="1">
              <a:latin typeface="#9Slide03 AmpleSoft Bold" panose="02000000000000000000" pitchFamily="2" charset="0"/>
            </a:rPr>
            <a:t>bạn</a:t>
          </a:r>
          <a:r>
            <a:rPr lang="en-US" sz="3600" b="1" i="0" kern="1200" dirty="0">
              <a:latin typeface="#9Slide03 AmpleSoft Bold" panose="02000000000000000000" pitchFamily="2" charset="0"/>
            </a:rPr>
            <a:t> </a:t>
          </a:r>
          <a:r>
            <a:rPr lang="en-US" sz="3600" b="1" i="0" kern="1200" dirty="0" err="1">
              <a:latin typeface="#9Slide03 AmpleSoft Bold" panose="02000000000000000000" pitchFamily="2" charset="0"/>
            </a:rPr>
            <a:t>Kiến</a:t>
          </a:r>
          <a:r>
            <a:rPr lang="en-US" sz="3600" b="1" i="0" kern="1200" dirty="0">
              <a:latin typeface="#9Slide03 AmpleSoft Bold" panose="02000000000000000000" pitchFamily="2" charset="0"/>
            </a:rPr>
            <a:t> </a:t>
          </a:r>
          <a:r>
            <a:rPr lang="en-US" sz="3600" b="1" i="0" kern="1200" dirty="0" err="1">
              <a:latin typeface="#9Slide03 AmpleSoft Bold" panose="02000000000000000000" pitchFamily="2" charset="0"/>
            </a:rPr>
            <a:t>tạo</a:t>
          </a:r>
          <a:r>
            <a:rPr lang="en-US" sz="3600" b="1" i="0" kern="1200" dirty="0">
              <a:latin typeface="#9Slide03 AmpleSoft Bold" panose="02000000000000000000" pitchFamily="2" charset="0"/>
            </a:rPr>
            <a:t> </a:t>
          </a:r>
          <a:r>
            <a:rPr lang="en-US" sz="3600" b="1" i="0" kern="1200" dirty="0" err="1">
              <a:latin typeface="#9Slide03 AmpleSoft Bold" panose="02000000000000000000" pitchFamily="2" charset="0"/>
            </a:rPr>
            <a:t>tương</a:t>
          </a:r>
          <a:r>
            <a:rPr lang="en-US" sz="3600" b="1" i="0" kern="1200" dirty="0">
              <a:latin typeface="#9Slide03 AmpleSoft Bold" panose="02000000000000000000" pitchFamily="2" charset="0"/>
            </a:rPr>
            <a:t> </a:t>
          </a:r>
          <a:r>
            <a:rPr lang="en-US" sz="3600" b="1" i="0" kern="1200" dirty="0" err="1">
              <a:latin typeface="#9Slide03 AmpleSoft Bold" panose="02000000000000000000" pitchFamily="2" charset="0"/>
            </a:rPr>
            <a:t>lai</a:t>
          </a:r>
          <a:r>
            <a:rPr lang="en-US" sz="3600" b="1" i="0" kern="1200" dirty="0">
              <a:latin typeface="#9Slide03 AmpleSoft Bold" panose="02000000000000000000" pitchFamily="2" charset="0"/>
            </a:rPr>
            <a:t> - </a:t>
          </a:r>
          <a:r>
            <a:rPr lang="en-US" sz="3600" b="1" i="0" kern="1200" dirty="0" err="1">
              <a:latin typeface="#9Slide03 AmpleSoft Bold" panose="02000000000000000000" pitchFamily="2" charset="0"/>
            </a:rPr>
            <a:t>SOLVEFOR</a:t>
          </a:r>
          <a:r>
            <a:rPr lang="en-US" sz="3600" b="1" i="0" kern="1200" dirty="0">
              <a:latin typeface="#9Slide03 AmpleSoft Bold" panose="02000000000000000000" pitchFamily="2" charset="0"/>
            </a:rPr>
            <a:t> TOMORROW 2020” </a:t>
          </a:r>
          <a:r>
            <a:rPr lang="en-US" sz="3600" b="0" i="0" kern="1200" dirty="0" err="1">
              <a:latin typeface="#9Slide03 AmpleSoft Bold" panose="02000000000000000000" pitchFamily="2" charset="0"/>
            </a:rPr>
            <a:t>và</a:t>
          </a:r>
          <a:r>
            <a:rPr lang="en-US" sz="3600" b="0" i="0" kern="1200" dirty="0">
              <a:latin typeface="#9Slide03 AmpleSoft Bold" panose="02000000000000000000" pitchFamily="2" charset="0"/>
            </a:rPr>
            <a:t> </a:t>
          </a:r>
          <a:r>
            <a:rPr lang="en-US" sz="3600" b="0" i="0" kern="1200" dirty="0" err="1">
              <a:latin typeface="#9Slide03 AmpleSoft Bold" panose="02000000000000000000" pitchFamily="2" charset="0"/>
            </a:rPr>
            <a:t>đạt</a:t>
          </a:r>
          <a:r>
            <a:rPr lang="en-US" sz="3600" b="0" i="0" kern="1200" dirty="0">
              <a:latin typeface="#9Slide03 AmpleSoft Bold" panose="02000000000000000000" pitchFamily="2" charset="0"/>
            </a:rPr>
            <a:t> </a:t>
          </a:r>
          <a:r>
            <a:rPr lang="en-US" sz="3600" b="0" i="0" kern="1200" dirty="0" err="1">
              <a:latin typeface="#9Slide03 AmpleSoft Bold" panose="02000000000000000000" pitchFamily="2" charset="0"/>
            </a:rPr>
            <a:t>giải</a:t>
          </a:r>
          <a:r>
            <a:rPr lang="en-US" sz="3600" b="0" i="0" kern="1200" dirty="0">
              <a:latin typeface="#9Slide03 AmpleSoft Bold" panose="02000000000000000000" pitchFamily="2" charset="0"/>
            </a:rPr>
            <a:t> </a:t>
          </a:r>
          <a:r>
            <a:rPr lang="en-US" sz="3600" b="1" i="0" kern="1200" dirty="0" err="1">
              <a:latin typeface="#9Slide03 AmpleSoft Bold" panose="02000000000000000000" pitchFamily="2" charset="0"/>
            </a:rPr>
            <a:t>Khuyến</a:t>
          </a:r>
          <a:r>
            <a:rPr lang="en-US" sz="3600" b="1" i="0" kern="1200" dirty="0">
              <a:latin typeface="#9Slide03 AmpleSoft Bold" panose="02000000000000000000" pitchFamily="2" charset="0"/>
            </a:rPr>
            <a:t> </a:t>
          </a:r>
          <a:r>
            <a:rPr lang="en-US" sz="3600" b="1" i="0" kern="1200" dirty="0" err="1">
              <a:latin typeface="#9Slide03 AmpleSoft Bold" panose="02000000000000000000" pitchFamily="2" charset="0"/>
            </a:rPr>
            <a:t>khích</a:t>
          </a:r>
          <a:r>
            <a:rPr lang="en-US" sz="3600" b="1" i="0" kern="1200" dirty="0">
              <a:latin typeface="#9Slide03 AmpleSoft Bold" panose="02000000000000000000" pitchFamily="2" charset="0"/>
            </a:rPr>
            <a:t> </a:t>
          </a:r>
          <a:r>
            <a:rPr lang="en-US" sz="3600" b="0" i="0" kern="1200" dirty="0" err="1">
              <a:latin typeface="#9Slide03 AmpleSoft Bold" panose="02000000000000000000" pitchFamily="2" charset="0"/>
            </a:rPr>
            <a:t>với</a:t>
          </a:r>
          <a:r>
            <a:rPr lang="en-US" sz="3600" b="0" i="0" kern="1200" dirty="0">
              <a:latin typeface="#9Slide03 AmpleSoft Bold" panose="02000000000000000000" pitchFamily="2" charset="0"/>
            </a:rPr>
            <a:t> </a:t>
          </a:r>
          <a:r>
            <a:rPr lang="en-US" sz="3600" b="0" i="0" kern="1200" dirty="0" err="1">
              <a:latin typeface="#9Slide03 AmpleSoft Bold" panose="02000000000000000000" pitchFamily="2" charset="0"/>
            </a:rPr>
            <a:t>dự</a:t>
          </a:r>
          <a:r>
            <a:rPr lang="en-US" sz="3600" b="0" i="0" kern="1200" dirty="0">
              <a:latin typeface="#9Slide03 AmpleSoft Bold" panose="02000000000000000000" pitchFamily="2" charset="0"/>
            </a:rPr>
            <a:t> </a:t>
          </a:r>
          <a:r>
            <a:rPr lang="en-US" sz="3600" b="0" i="0" kern="1200" dirty="0" err="1">
              <a:latin typeface="#9Slide03 AmpleSoft Bold" panose="02000000000000000000" pitchFamily="2" charset="0"/>
            </a:rPr>
            <a:t>án</a:t>
          </a:r>
          <a:r>
            <a:rPr lang="en-US" sz="3600" b="1" i="0" kern="1200" dirty="0">
              <a:latin typeface="#9Slide03 AmpleSoft Bold" panose="02000000000000000000" pitchFamily="2" charset="0"/>
            </a:rPr>
            <a:t> </a:t>
          </a:r>
          <a:r>
            <a:rPr lang="en-US" sz="3600" b="0" i="0" kern="1200" dirty="0">
              <a:latin typeface="#9Slide03 AmpleSoft Bold" panose="02000000000000000000" pitchFamily="2" charset="0"/>
            </a:rPr>
            <a:t>“</a:t>
          </a:r>
          <a:r>
            <a:rPr lang="en-US" sz="3600" b="0" i="0" kern="1200" dirty="0" err="1">
              <a:latin typeface="#9Slide03 AmpleSoft Bold" panose="02000000000000000000" pitchFamily="2" charset="0"/>
            </a:rPr>
            <a:t>Găng</a:t>
          </a:r>
          <a:r>
            <a:rPr lang="en-US" sz="3600" b="0" i="0" kern="1200" dirty="0">
              <a:latin typeface="#9Slide03 AmpleSoft Bold" panose="02000000000000000000" pitchFamily="2" charset="0"/>
            </a:rPr>
            <a:t> </a:t>
          </a:r>
          <a:r>
            <a:rPr lang="en-US" sz="3600" b="0" i="0" kern="1200" dirty="0" err="1">
              <a:latin typeface="#9Slide03 AmpleSoft Bold" panose="02000000000000000000" pitchFamily="2" charset="0"/>
            </a:rPr>
            <a:t>tay</a:t>
          </a:r>
          <a:r>
            <a:rPr lang="en-US" sz="3600" b="0" i="0" kern="1200" dirty="0">
              <a:latin typeface="#9Slide03 AmpleSoft Bold" panose="02000000000000000000" pitchFamily="2" charset="0"/>
            </a:rPr>
            <a:t> </a:t>
          </a:r>
          <a:r>
            <a:rPr lang="en-US" sz="3600" b="0" i="0" kern="1200" dirty="0" err="1">
              <a:latin typeface="#9Slide03 AmpleSoft Bold" panose="02000000000000000000" pitchFamily="2" charset="0"/>
            </a:rPr>
            <a:t>thông</a:t>
          </a:r>
          <a:r>
            <a:rPr lang="en-US" sz="3600" b="0" i="0" kern="1200" dirty="0">
              <a:latin typeface="#9Slide03 AmpleSoft Bold" panose="02000000000000000000" pitchFamily="2" charset="0"/>
            </a:rPr>
            <a:t> </a:t>
          </a:r>
          <a:r>
            <a:rPr lang="en-US" sz="3600" b="0" i="0" kern="1200" dirty="0" err="1">
              <a:latin typeface="#9Slide03 AmpleSoft Bold" panose="02000000000000000000" pitchFamily="2" charset="0"/>
            </a:rPr>
            <a:t>minh</a:t>
          </a:r>
          <a:r>
            <a:rPr lang="en-US" sz="3600" b="0" i="0" kern="1200" dirty="0">
              <a:latin typeface="#9Slide03 AmpleSoft Bold" panose="02000000000000000000" pitchFamily="2" charset="0"/>
            </a:rPr>
            <a:t> </a:t>
          </a:r>
          <a:r>
            <a:rPr lang="en-US" sz="3600" b="0" i="0" kern="1200" dirty="0" err="1">
              <a:latin typeface="#9Slide03 AmpleSoft Bold" panose="02000000000000000000" pitchFamily="2" charset="0"/>
            </a:rPr>
            <a:t>cho</a:t>
          </a:r>
          <a:r>
            <a:rPr lang="en-US" sz="3600" b="0" i="0" kern="1200" dirty="0">
              <a:latin typeface="#9Slide03 AmpleSoft Bold" panose="02000000000000000000" pitchFamily="2" charset="0"/>
            </a:rPr>
            <a:t> </a:t>
          </a:r>
          <a:r>
            <a:rPr lang="en-US" sz="3600" b="0" i="0" kern="1200" dirty="0" err="1">
              <a:latin typeface="#9Slide03 AmpleSoft Bold" panose="02000000000000000000" pitchFamily="2" charset="0"/>
            </a:rPr>
            <a:t>người</a:t>
          </a:r>
          <a:r>
            <a:rPr lang="en-US" sz="3600" b="0" i="0" kern="1200" dirty="0">
              <a:latin typeface="#9Slide03 AmpleSoft Bold" panose="02000000000000000000" pitchFamily="2" charset="0"/>
            </a:rPr>
            <a:t> </a:t>
          </a:r>
          <a:r>
            <a:rPr lang="en-US" sz="3600" b="0" i="0" kern="1200" dirty="0" err="1">
              <a:latin typeface="#9Slide03 AmpleSoft Bold" panose="02000000000000000000" pitchFamily="2" charset="0"/>
            </a:rPr>
            <a:t>bị</a:t>
          </a:r>
          <a:r>
            <a:rPr lang="en-US" sz="3600" b="0" i="0" kern="1200" dirty="0">
              <a:latin typeface="#9Slide03 AmpleSoft Bold" panose="02000000000000000000" pitchFamily="2" charset="0"/>
            </a:rPr>
            <a:t> </a:t>
          </a:r>
          <a:r>
            <a:rPr lang="en-US" sz="3600" b="0" i="0" kern="1200" dirty="0" err="1">
              <a:latin typeface="#9Slide03 AmpleSoft Bold" panose="02000000000000000000" pitchFamily="2" charset="0"/>
            </a:rPr>
            <a:t>câm</a:t>
          </a:r>
          <a:r>
            <a:rPr lang="en-US" sz="3600" b="0" i="0" kern="1200" dirty="0">
              <a:latin typeface="#9Slide03 AmpleSoft Bold" panose="02000000000000000000" pitchFamily="2" charset="0"/>
            </a:rPr>
            <a:t>”</a:t>
          </a:r>
          <a:endParaRPr lang="en-US" sz="3600" i="0" kern="1200" dirty="0">
            <a:latin typeface="#9Slide03 AmpleSoft Bold" panose="02000000000000000000" pitchFamily="2" charset="0"/>
          </a:endParaRPr>
        </a:p>
      </dsp:txBody>
      <dsp:txXfrm>
        <a:off x="245968" y="342618"/>
        <a:ext cx="8212113" cy="454674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E8289-6A7C-4EE1-BB19-4E808EFBB4AA}">
      <dsp:nvSpPr>
        <dsp:cNvPr id="0" name=""/>
        <dsp:cNvSpPr/>
      </dsp:nvSpPr>
      <dsp:spPr>
        <a:xfrm>
          <a:off x="0" y="1036102"/>
          <a:ext cx="8271841" cy="4844745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Bồi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dưỡng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học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sinh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tham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gia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kỳ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thi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HSG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cấp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tỉnh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đạt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01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Ba 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môn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Vật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lí</a:t>
          </a:r>
          <a:endParaRPr lang="en-US" sz="4400" b="1" kern="1200" dirty="0">
            <a:solidFill>
              <a:schemeClr val="bg1"/>
            </a:solidFill>
            <a:latin typeface="#9Slide03 AmpleSoft Bold" panose="02000000000000000000" pitchFamily="2" charset="0"/>
          </a:endParaRPr>
        </a:p>
      </dsp:txBody>
      <dsp:txXfrm>
        <a:off x="236501" y="1272603"/>
        <a:ext cx="7798839" cy="437174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D0DE8B-FB4C-4144-B5D9-F14F4FCC521C}">
      <dsp:nvSpPr>
        <dsp:cNvPr id="0" name=""/>
        <dsp:cNvSpPr/>
      </dsp:nvSpPr>
      <dsp:spPr>
        <a:xfrm>
          <a:off x="0" y="697192"/>
          <a:ext cx="8704049" cy="182520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0" kern="1200">
              <a:latin typeface="#9Slide03 AmpleSoft Bold" panose="02000000000000000000" pitchFamily="2" charset="0"/>
            </a:rPr>
            <a:t>Chiến sỹ thi đua cấp cơ sở</a:t>
          </a:r>
          <a:r>
            <a:rPr lang="en-US" sz="3300" i="0" kern="1200">
              <a:latin typeface="#9Slide03 AmpleSoft Bold" panose="02000000000000000000" pitchFamily="2" charset="0"/>
            </a:rPr>
            <a:t> </a:t>
          </a:r>
        </a:p>
      </dsp:txBody>
      <dsp:txXfrm>
        <a:off x="89099" y="786291"/>
        <a:ext cx="8525851" cy="1647002"/>
      </dsp:txXfrm>
    </dsp:sp>
    <dsp:sp modelId="{16AB3101-1554-4DF2-8D27-84DF5E47532F}">
      <dsp:nvSpPr>
        <dsp:cNvPr id="0" name=""/>
        <dsp:cNvSpPr/>
      </dsp:nvSpPr>
      <dsp:spPr>
        <a:xfrm>
          <a:off x="0" y="2709592"/>
          <a:ext cx="8704049" cy="182520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Bồi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dưỡng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học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sinh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tham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gia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Hội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khỏe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Phù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đổng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tỉnh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Hưng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Yên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lần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thứ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X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môn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Điền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kinh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đạt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01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HCĐ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nội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dung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Nhảy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cao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300" b="1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nam</a:t>
          </a:r>
          <a:r>
            <a:rPr lang="en-US" sz="3300" b="1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. </a:t>
          </a:r>
        </a:p>
      </dsp:txBody>
      <dsp:txXfrm>
        <a:off x="89099" y="2798691"/>
        <a:ext cx="8525851" cy="164700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D0DE8B-FB4C-4144-B5D9-F14F4FCC521C}">
      <dsp:nvSpPr>
        <dsp:cNvPr id="0" name=""/>
        <dsp:cNvSpPr/>
      </dsp:nvSpPr>
      <dsp:spPr>
        <a:xfrm>
          <a:off x="0" y="67642"/>
          <a:ext cx="8704049" cy="249795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i="0" kern="1200" dirty="0" err="1">
              <a:latin typeface="#9Slide03 AmpleSoft Bold" panose="02000000000000000000" pitchFamily="2" charset="0"/>
            </a:rPr>
            <a:t>Giám</a:t>
          </a:r>
          <a:r>
            <a:rPr lang="en-US" sz="3500" i="0" kern="1200" dirty="0">
              <a:latin typeface="#9Slide03 AmpleSoft Bold" panose="02000000000000000000" pitchFamily="2" charset="0"/>
            </a:rPr>
            <a:t> </a:t>
          </a:r>
          <a:r>
            <a:rPr lang="en-US" sz="3500" i="0" kern="1200" dirty="0" err="1">
              <a:latin typeface="#9Slide03 AmpleSoft Bold" panose="02000000000000000000" pitchFamily="2" charset="0"/>
            </a:rPr>
            <a:t>đốc</a:t>
          </a:r>
          <a:r>
            <a:rPr lang="en-US" sz="3500" i="0" kern="1200" dirty="0">
              <a:latin typeface="#9Slide03 AmpleSoft Bold" panose="02000000000000000000" pitchFamily="2" charset="0"/>
            </a:rPr>
            <a:t> </a:t>
          </a:r>
          <a:r>
            <a:rPr lang="en-US" sz="3500" i="0" kern="1200" dirty="0" err="1">
              <a:latin typeface="#9Slide03 AmpleSoft Bold" panose="02000000000000000000" pitchFamily="2" charset="0"/>
            </a:rPr>
            <a:t>Sở</a:t>
          </a:r>
          <a:r>
            <a:rPr lang="en-US" sz="3500" i="0" kern="1200" dirty="0">
              <a:latin typeface="#9Slide03 AmpleSoft Bold" panose="02000000000000000000" pitchFamily="2" charset="0"/>
            </a:rPr>
            <a:t> GD-</a:t>
          </a:r>
          <a:r>
            <a:rPr lang="en-US" sz="3500" i="0" kern="1200" dirty="0" err="1">
              <a:latin typeface="#9Slide03 AmpleSoft Bold" panose="02000000000000000000" pitchFamily="2" charset="0"/>
            </a:rPr>
            <a:t>ĐT</a:t>
          </a:r>
          <a:r>
            <a:rPr lang="en-US" sz="3500" i="0" kern="1200" dirty="0">
              <a:latin typeface="#9Slide03 AmpleSoft Bold" panose="02000000000000000000" pitchFamily="2" charset="0"/>
            </a:rPr>
            <a:t> </a:t>
          </a:r>
          <a:r>
            <a:rPr lang="en-US" sz="3500" i="0" kern="1200" dirty="0" err="1">
              <a:latin typeface="#9Slide03 AmpleSoft Bold" panose="02000000000000000000" pitchFamily="2" charset="0"/>
            </a:rPr>
            <a:t>Hưng</a:t>
          </a:r>
          <a:r>
            <a:rPr lang="en-US" sz="3500" i="0" kern="1200" dirty="0">
              <a:latin typeface="#9Slide03 AmpleSoft Bold" panose="02000000000000000000" pitchFamily="2" charset="0"/>
            </a:rPr>
            <a:t> </a:t>
          </a:r>
          <a:r>
            <a:rPr lang="en-US" sz="3500" i="0" kern="1200" dirty="0" err="1">
              <a:latin typeface="#9Slide03 AmpleSoft Bold" panose="02000000000000000000" pitchFamily="2" charset="0"/>
            </a:rPr>
            <a:t>Yên</a:t>
          </a:r>
          <a:r>
            <a:rPr lang="en-US" sz="3500" i="0" kern="1200" dirty="0">
              <a:latin typeface="#9Slide03 AmpleSoft Bold" panose="02000000000000000000" pitchFamily="2" charset="0"/>
            </a:rPr>
            <a:t> </a:t>
          </a:r>
          <a:r>
            <a:rPr lang="en-US" sz="3500" i="0" kern="1200" dirty="0" err="1">
              <a:latin typeface="#9Slide03 AmpleSoft Bold" panose="02000000000000000000" pitchFamily="2" charset="0"/>
            </a:rPr>
            <a:t>tặng</a:t>
          </a:r>
          <a:r>
            <a:rPr lang="en-US" sz="3500" i="0" kern="1200" dirty="0">
              <a:latin typeface="#9Slide03 AmpleSoft Bold" panose="02000000000000000000" pitchFamily="2" charset="0"/>
            </a:rPr>
            <a:t> </a:t>
          </a:r>
          <a:r>
            <a:rPr lang="en-US" sz="3500" i="0" kern="1200" dirty="0" err="1">
              <a:latin typeface="#9Slide03 AmpleSoft Bold" panose="02000000000000000000" pitchFamily="2" charset="0"/>
            </a:rPr>
            <a:t>Giấy</a:t>
          </a:r>
          <a:r>
            <a:rPr lang="en-US" sz="3500" i="0" kern="1200" dirty="0">
              <a:latin typeface="#9Slide03 AmpleSoft Bold" panose="02000000000000000000" pitchFamily="2" charset="0"/>
            </a:rPr>
            <a:t> </a:t>
          </a:r>
          <a:r>
            <a:rPr lang="en-US" sz="3500" i="0" kern="1200" dirty="0" err="1">
              <a:latin typeface="#9Slide03 AmpleSoft Bold" panose="02000000000000000000" pitchFamily="2" charset="0"/>
            </a:rPr>
            <a:t>khen</a:t>
          </a:r>
          <a:r>
            <a:rPr lang="en-US" sz="3500" i="0" kern="1200" dirty="0">
              <a:latin typeface="#9Slide03 AmpleSoft Bold" panose="02000000000000000000" pitchFamily="2" charset="0"/>
            </a:rPr>
            <a:t> </a:t>
          </a:r>
          <a:r>
            <a:rPr lang="en-US" sz="3500" i="1" kern="1200" dirty="0">
              <a:latin typeface="#9Slide03 AmpleSoft Bold" panose="02000000000000000000" pitchFamily="2" charset="0"/>
            </a:rPr>
            <a:t>“</a:t>
          </a:r>
          <a:r>
            <a:rPr lang="en-US" sz="3500" i="1" kern="1200" dirty="0" err="1">
              <a:latin typeface="#9Slide03 AmpleSoft Bold" panose="02000000000000000000" pitchFamily="2" charset="0"/>
            </a:rPr>
            <a:t>Có</a:t>
          </a:r>
          <a:r>
            <a:rPr lang="en-US" sz="3500" i="1" kern="1200" dirty="0">
              <a:latin typeface="#9Slide03 AmpleSoft Bold" panose="02000000000000000000" pitchFamily="2" charset="0"/>
            </a:rPr>
            <a:t> </a:t>
          </a:r>
          <a:r>
            <a:rPr lang="en-US" sz="3500" i="1" kern="1200" dirty="0" err="1">
              <a:latin typeface="#9Slide03 AmpleSoft Bold" panose="02000000000000000000" pitchFamily="2" charset="0"/>
            </a:rPr>
            <a:t>thành</a:t>
          </a:r>
          <a:r>
            <a:rPr lang="en-US" sz="3500" i="1" kern="1200" dirty="0">
              <a:latin typeface="#9Slide03 AmpleSoft Bold" panose="02000000000000000000" pitchFamily="2" charset="0"/>
            </a:rPr>
            <a:t> </a:t>
          </a:r>
          <a:r>
            <a:rPr lang="en-US" sz="3500" i="1" kern="1200" dirty="0" err="1">
              <a:latin typeface="#9Slide03 AmpleSoft Bold" panose="02000000000000000000" pitchFamily="2" charset="0"/>
            </a:rPr>
            <a:t>tích</a:t>
          </a:r>
          <a:r>
            <a:rPr lang="en-US" sz="3500" i="1" kern="1200" dirty="0">
              <a:latin typeface="#9Slide03 AmpleSoft Bold" panose="02000000000000000000" pitchFamily="2" charset="0"/>
            </a:rPr>
            <a:t> </a:t>
          </a:r>
          <a:r>
            <a:rPr lang="en-US" sz="3500" i="1" kern="1200" dirty="0" err="1">
              <a:latin typeface="#9Slide03 AmpleSoft Bold" panose="02000000000000000000" pitchFamily="2" charset="0"/>
            </a:rPr>
            <a:t>xuất</a:t>
          </a:r>
          <a:r>
            <a:rPr lang="en-US" sz="3500" i="1" kern="1200" dirty="0">
              <a:latin typeface="#9Slide03 AmpleSoft Bold" panose="02000000000000000000" pitchFamily="2" charset="0"/>
            </a:rPr>
            <a:t> </a:t>
          </a:r>
          <a:r>
            <a:rPr lang="en-US" sz="3500" i="1" kern="1200" dirty="0" err="1">
              <a:latin typeface="#9Slide03 AmpleSoft Bold" panose="02000000000000000000" pitchFamily="2" charset="0"/>
            </a:rPr>
            <a:t>sắc</a:t>
          </a:r>
          <a:r>
            <a:rPr lang="en-US" sz="3500" i="1" kern="1200" dirty="0">
              <a:latin typeface="#9Slide03 AmpleSoft Bold" panose="02000000000000000000" pitchFamily="2" charset="0"/>
            </a:rPr>
            <a:t> </a:t>
          </a:r>
          <a:r>
            <a:rPr lang="en-US" sz="3500" i="1" kern="1200" dirty="0" err="1">
              <a:latin typeface="#9Slide03 AmpleSoft Bold" panose="02000000000000000000" pitchFamily="2" charset="0"/>
            </a:rPr>
            <a:t>trong</a:t>
          </a:r>
          <a:r>
            <a:rPr lang="en-US" sz="3500" i="1" kern="1200" dirty="0">
              <a:latin typeface="#9Slide03 AmpleSoft Bold" panose="02000000000000000000" pitchFamily="2" charset="0"/>
            </a:rPr>
            <a:t> </a:t>
          </a:r>
          <a:r>
            <a:rPr lang="en-US" sz="3500" i="1" kern="1200" dirty="0" err="1">
              <a:latin typeface="#9Slide03 AmpleSoft Bold" panose="02000000000000000000" pitchFamily="2" charset="0"/>
            </a:rPr>
            <a:t>công</a:t>
          </a:r>
          <a:r>
            <a:rPr lang="en-US" sz="3500" i="1" kern="1200" dirty="0">
              <a:latin typeface="#9Slide03 AmpleSoft Bold" panose="02000000000000000000" pitchFamily="2" charset="0"/>
            </a:rPr>
            <a:t> </a:t>
          </a:r>
          <a:r>
            <a:rPr lang="en-US" sz="3500" i="1" kern="1200" dirty="0" err="1">
              <a:latin typeface="#9Slide03 AmpleSoft Bold" panose="02000000000000000000" pitchFamily="2" charset="0"/>
            </a:rPr>
            <a:t>tác</a:t>
          </a:r>
          <a:r>
            <a:rPr lang="en-US" sz="3500" i="1" kern="1200" dirty="0">
              <a:latin typeface="#9Slide03 AmpleSoft Bold" panose="02000000000000000000" pitchFamily="2" charset="0"/>
            </a:rPr>
            <a:t> </a:t>
          </a:r>
          <a:r>
            <a:rPr lang="en-US" sz="3500" i="1" kern="1200" dirty="0" err="1">
              <a:latin typeface="#9Slide03 AmpleSoft Bold" panose="02000000000000000000" pitchFamily="2" charset="0"/>
            </a:rPr>
            <a:t>tổ</a:t>
          </a:r>
          <a:r>
            <a:rPr lang="en-US" sz="3500" i="1" kern="1200" dirty="0">
              <a:latin typeface="#9Slide03 AmpleSoft Bold" panose="02000000000000000000" pitchFamily="2" charset="0"/>
            </a:rPr>
            <a:t> </a:t>
          </a:r>
          <a:r>
            <a:rPr lang="en-US" sz="3500" i="1" kern="1200" dirty="0" err="1">
              <a:latin typeface="#9Slide03 AmpleSoft Bold" panose="02000000000000000000" pitchFamily="2" charset="0"/>
            </a:rPr>
            <a:t>chức</a:t>
          </a:r>
          <a:r>
            <a:rPr lang="en-US" sz="3500" i="1" kern="1200" dirty="0">
              <a:latin typeface="#9Slide03 AmpleSoft Bold" panose="02000000000000000000" pitchFamily="2" charset="0"/>
            </a:rPr>
            <a:t> </a:t>
          </a:r>
          <a:r>
            <a:rPr lang="en-US" sz="3500" i="1" kern="1200" dirty="0" err="1">
              <a:latin typeface="#9Slide03 AmpleSoft Bold" panose="02000000000000000000" pitchFamily="2" charset="0"/>
            </a:rPr>
            <a:t>Hội</a:t>
          </a:r>
          <a:r>
            <a:rPr lang="en-US" sz="3500" i="1" kern="1200" dirty="0">
              <a:latin typeface="#9Slide03 AmpleSoft Bold" panose="02000000000000000000" pitchFamily="2" charset="0"/>
            </a:rPr>
            <a:t> </a:t>
          </a:r>
          <a:r>
            <a:rPr lang="en-US" sz="3500" i="1" kern="1200" dirty="0" err="1">
              <a:latin typeface="#9Slide03 AmpleSoft Bold" panose="02000000000000000000" pitchFamily="2" charset="0"/>
            </a:rPr>
            <a:t>khỏe</a:t>
          </a:r>
          <a:r>
            <a:rPr lang="en-US" sz="3500" i="1" kern="1200" dirty="0">
              <a:latin typeface="#9Slide03 AmpleSoft Bold" panose="02000000000000000000" pitchFamily="2" charset="0"/>
            </a:rPr>
            <a:t> </a:t>
          </a:r>
          <a:r>
            <a:rPr lang="en-US" sz="3500" i="1" kern="1200" dirty="0" err="1">
              <a:latin typeface="#9Slide03 AmpleSoft Bold" panose="02000000000000000000" pitchFamily="2" charset="0"/>
            </a:rPr>
            <a:t>Phù</a:t>
          </a:r>
          <a:r>
            <a:rPr lang="en-US" sz="3500" i="1" kern="1200" dirty="0">
              <a:latin typeface="#9Slide03 AmpleSoft Bold" panose="02000000000000000000" pitchFamily="2" charset="0"/>
            </a:rPr>
            <a:t> </a:t>
          </a:r>
          <a:r>
            <a:rPr lang="en-US" sz="3500" i="1" kern="1200" dirty="0" err="1">
              <a:latin typeface="#9Slide03 AmpleSoft Bold" panose="02000000000000000000" pitchFamily="2" charset="0"/>
            </a:rPr>
            <a:t>đổng</a:t>
          </a:r>
          <a:r>
            <a:rPr lang="en-US" sz="3500" i="1" kern="1200" dirty="0">
              <a:latin typeface="#9Slide03 AmpleSoft Bold" panose="02000000000000000000" pitchFamily="2" charset="0"/>
            </a:rPr>
            <a:t> </a:t>
          </a:r>
          <a:r>
            <a:rPr lang="en-US" sz="3500" i="1" kern="1200" dirty="0" err="1">
              <a:latin typeface="#9Slide03 AmpleSoft Bold" panose="02000000000000000000" pitchFamily="2" charset="0"/>
            </a:rPr>
            <a:t>tỉnh</a:t>
          </a:r>
          <a:r>
            <a:rPr lang="en-US" sz="3500" i="1" kern="1200" dirty="0">
              <a:latin typeface="#9Slide03 AmpleSoft Bold" panose="02000000000000000000" pitchFamily="2" charset="0"/>
            </a:rPr>
            <a:t> </a:t>
          </a:r>
          <a:r>
            <a:rPr lang="en-US" sz="3500" i="1" kern="1200" dirty="0" err="1">
              <a:latin typeface="#9Slide03 AmpleSoft Bold" panose="02000000000000000000" pitchFamily="2" charset="0"/>
            </a:rPr>
            <a:t>Hưng</a:t>
          </a:r>
          <a:r>
            <a:rPr lang="en-US" sz="3500" i="1" kern="1200" dirty="0">
              <a:latin typeface="#9Slide03 AmpleSoft Bold" panose="02000000000000000000" pitchFamily="2" charset="0"/>
            </a:rPr>
            <a:t> </a:t>
          </a:r>
          <a:r>
            <a:rPr lang="en-US" sz="3500" i="1" kern="1200" dirty="0" err="1">
              <a:latin typeface="#9Slide03 AmpleSoft Bold" panose="02000000000000000000" pitchFamily="2" charset="0"/>
            </a:rPr>
            <a:t>Yên</a:t>
          </a:r>
          <a:r>
            <a:rPr lang="en-US" sz="3500" i="1" kern="1200" dirty="0">
              <a:latin typeface="#9Slide03 AmpleSoft Bold" panose="02000000000000000000" pitchFamily="2" charset="0"/>
            </a:rPr>
            <a:t> </a:t>
          </a:r>
          <a:r>
            <a:rPr lang="en-US" sz="3500" i="1" kern="1200" dirty="0" err="1">
              <a:latin typeface="#9Slide03 AmpleSoft Bold" panose="02000000000000000000" pitchFamily="2" charset="0"/>
            </a:rPr>
            <a:t>lần</a:t>
          </a:r>
          <a:r>
            <a:rPr lang="en-US" sz="3500" i="1" kern="1200" dirty="0">
              <a:latin typeface="#9Slide03 AmpleSoft Bold" panose="02000000000000000000" pitchFamily="2" charset="0"/>
            </a:rPr>
            <a:t> </a:t>
          </a:r>
          <a:r>
            <a:rPr lang="en-US" sz="3500" i="1" kern="1200" dirty="0" err="1">
              <a:latin typeface="#9Slide03 AmpleSoft Bold" panose="02000000000000000000" pitchFamily="2" charset="0"/>
            </a:rPr>
            <a:t>thứ</a:t>
          </a:r>
          <a:r>
            <a:rPr lang="en-US" sz="3500" i="1" kern="1200" dirty="0">
              <a:latin typeface="#9Slide03 AmpleSoft Bold" panose="02000000000000000000" pitchFamily="2" charset="0"/>
            </a:rPr>
            <a:t> X </a:t>
          </a:r>
          <a:r>
            <a:rPr lang="en-US" sz="3500" i="1" kern="1200" dirty="0" err="1">
              <a:latin typeface="#9Slide03 AmpleSoft Bold" panose="02000000000000000000" pitchFamily="2" charset="0"/>
            </a:rPr>
            <a:t>năm</a:t>
          </a:r>
          <a:r>
            <a:rPr lang="en-US" sz="3500" i="1" kern="1200" dirty="0">
              <a:latin typeface="#9Slide03 AmpleSoft Bold" panose="02000000000000000000" pitchFamily="2" charset="0"/>
            </a:rPr>
            <a:t> 2020 ” </a:t>
          </a:r>
        </a:p>
      </dsp:txBody>
      <dsp:txXfrm>
        <a:off x="121940" y="189582"/>
        <a:ext cx="8460169" cy="2254070"/>
      </dsp:txXfrm>
    </dsp:sp>
    <dsp:sp modelId="{DE751374-9013-4528-8016-4A8CCAFA69D6}">
      <dsp:nvSpPr>
        <dsp:cNvPr id="0" name=""/>
        <dsp:cNvSpPr/>
      </dsp:nvSpPr>
      <dsp:spPr>
        <a:xfrm>
          <a:off x="0" y="2666392"/>
          <a:ext cx="8704049" cy="249795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Bồi</a:t>
          </a:r>
          <a:r>
            <a:rPr lang="en-US" sz="3500" b="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500" b="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dưỡng</a:t>
          </a:r>
          <a:r>
            <a:rPr lang="en-US" sz="3500" b="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500" b="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học</a:t>
          </a:r>
          <a:r>
            <a:rPr lang="en-US" sz="3500" b="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500" b="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sinh</a:t>
          </a:r>
          <a:r>
            <a:rPr lang="en-US" sz="3500" b="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500" b="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tham</a:t>
          </a:r>
          <a:r>
            <a:rPr lang="en-US" sz="3500" b="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500" b="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gia</a:t>
          </a:r>
          <a:r>
            <a:rPr lang="en-US" sz="3500" b="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500" b="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Hội</a:t>
          </a:r>
          <a:r>
            <a:rPr lang="en-US" sz="3500" b="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500" b="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khỏe</a:t>
          </a:r>
          <a:r>
            <a:rPr lang="en-US" sz="3500" b="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500" b="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Phù</a:t>
          </a:r>
          <a:r>
            <a:rPr lang="en-US" sz="3500" b="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500" b="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đổng</a:t>
          </a:r>
          <a:r>
            <a:rPr lang="en-US" sz="3500" b="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500" b="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tỉnh</a:t>
          </a:r>
          <a:r>
            <a:rPr lang="en-US" sz="3500" b="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500" b="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Hưng</a:t>
          </a:r>
          <a:r>
            <a:rPr lang="en-US" sz="3500" b="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500" b="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Yên</a:t>
          </a:r>
          <a:r>
            <a:rPr lang="en-US" sz="3500" b="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500" b="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lần</a:t>
          </a:r>
          <a:r>
            <a:rPr lang="en-US" sz="3500" b="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500" b="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thứ</a:t>
          </a:r>
          <a:r>
            <a:rPr lang="en-US" sz="3500" b="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X </a:t>
          </a:r>
          <a:r>
            <a:rPr lang="en-US" sz="350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môn</a:t>
          </a:r>
          <a:r>
            <a:rPr lang="en-US" sz="350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50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Bóng</a:t>
          </a:r>
          <a:r>
            <a:rPr lang="en-US" sz="350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50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bàn</a:t>
          </a:r>
          <a:r>
            <a:rPr lang="en-US" sz="350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350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đạt</a:t>
          </a:r>
          <a:r>
            <a:rPr lang="en-US" sz="350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01 HCB </a:t>
          </a:r>
          <a:r>
            <a:rPr lang="en-US" sz="350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nội</a:t>
          </a:r>
          <a:r>
            <a:rPr lang="en-US" sz="350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dung </a:t>
          </a:r>
          <a:r>
            <a:rPr lang="en-US" sz="350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đôi</a:t>
          </a:r>
          <a:r>
            <a:rPr lang="en-US" sz="350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Nam- </a:t>
          </a:r>
          <a:r>
            <a:rPr lang="en-US" sz="3500" i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Nữ</a:t>
          </a:r>
          <a:r>
            <a:rPr lang="en-US" sz="3500" i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</a:p>
      </dsp:txBody>
      <dsp:txXfrm>
        <a:off x="121940" y="2788332"/>
        <a:ext cx="8460169" cy="225407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59073-5CAC-4466-8CBD-209C9085BC24}">
      <dsp:nvSpPr>
        <dsp:cNvPr id="0" name=""/>
        <dsp:cNvSpPr/>
      </dsp:nvSpPr>
      <dsp:spPr>
        <a:xfrm>
          <a:off x="0" y="489516"/>
          <a:ext cx="8704049" cy="129285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#9Slide03 AmpleSoft Bold" panose="02000000000000000000" pitchFamily="2" charset="0"/>
            </a:rPr>
            <a:t>Giấy Khen của Giám đốc Sở GD-ĐT Hưng Yên</a:t>
          </a:r>
        </a:p>
      </dsp:txBody>
      <dsp:txXfrm>
        <a:off x="63112" y="552628"/>
        <a:ext cx="8577825" cy="1166626"/>
      </dsp:txXfrm>
    </dsp:sp>
    <dsp:sp modelId="{87131941-6C6F-4E3A-B850-FE9DAF38066D}">
      <dsp:nvSpPr>
        <dsp:cNvPr id="0" name=""/>
        <dsp:cNvSpPr/>
      </dsp:nvSpPr>
      <dsp:spPr>
        <a:xfrm>
          <a:off x="0" y="1969567"/>
          <a:ext cx="8704049" cy="129285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#9Slide03 AmpleSoft Bold" panose="02000000000000000000" pitchFamily="2" charset="0"/>
            </a:rPr>
            <a:t>Giải</a:t>
          </a:r>
          <a:r>
            <a:rPr lang="en-US" sz="3200" kern="1200" dirty="0">
              <a:latin typeface="#9Slide03 AmpleSoft Bold" panose="02000000000000000000" pitchFamily="2" charset="0"/>
            </a:rPr>
            <a:t> KK </a:t>
          </a:r>
          <a:r>
            <a:rPr lang="en-US" sz="3200" kern="1200" dirty="0" err="1">
              <a:latin typeface="#9Slide03 AmpleSoft Bold" panose="02000000000000000000" pitchFamily="2" charset="0"/>
            </a:rPr>
            <a:t>cuộc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thi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Thiết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kế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bài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giảng</a:t>
          </a:r>
          <a:r>
            <a:rPr lang="en-US" sz="3200" kern="1200" dirty="0">
              <a:latin typeface="#9Slide03 AmpleSoft Bold" panose="02000000000000000000" pitchFamily="2" charset="0"/>
            </a:rPr>
            <a:t> E-learning </a:t>
          </a:r>
          <a:r>
            <a:rPr lang="en-US" sz="3200" kern="1200" dirty="0" err="1">
              <a:latin typeface="#9Slide03 AmpleSoft Bold" panose="02000000000000000000" pitchFamily="2" charset="0"/>
            </a:rPr>
            <a:t>cấp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  <a:r>
            <a:rPr lang="en-US" sz="3200" kern="1200" dirty="0" err="1">
              <a:latin typeface="#9Slide03 AmpleSoft Bold" panose="02000000000000000000" pitchFamily="2" charset="0"/>
            </a:rPr>
            <a:t>tỉnh</a:t>
          </a:r>
          <a:r>
            <a:rPr lang="en-US" sz="3200" kern="1200" dirty="0">
              <a:latin typeface="#9Slide03 AmpleSoft Bold" panose="02000000000000000000" pitchFamily="2" charset="0"/>
            </a:rPr>
            <a:t> </a:t>
          </a:r>
        </a:p>
      </dsp:txBody>
      <dsp:txXfrm>
        <a:off x="63112" y="2032679"/>
        <a:ext cx="8577825" cy="1166626"/>
      </dsp:txXfrm>
    </dsp:sp>
    <dsp:sp modelId="{8F26CC07-B4BA-428D-9CE3-E16FE4470799}">
      <dsp:nvSpPr>
        <dsp:cNvPr id="0" name=""/>
        <dsp:cNvSpPr/>
      </dsp:nvSpPr>
      <dsp:spPr>
        <a:xfrm>
          <a:off x="0" y="3449617"/>
          <a:ext cx="8704049" cy="129285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#9Slide03 AmpleSoft Bold" panose="02000000000000000000" pitchFamily="2" charset="0"/>
            </a:rPr>
            <a:t>Hướng dẫn học sinh đạt giải </a:t>
          </a:r>
          <a:r>
            <a:rPr lang="en-US" sz="3200" b="1" kern="1200">
              <a:latin typeface="#9Slide03 AmpleSoft Bold" panose="02000000000000000000" pitchFamily="2" charset="0"/>
            </a:rPr>
            <a:t>Ba</a:t>
          </a:r>
          <a:r>
            <a:rPr lang="en-US" sz="3200" i="1" kern="1200">
              <a:latin typeface="#9Slide03 AmpleSoft Bold" panose="02000000000000000000" pitchFamily="2" charset="0"/>
            </a:rPr>
            <a:t> </a:t>
          </a:r>
          <a:r>
            <a:rPr lang="en-US" sz="3200" kern="1200">
              <a:latin typeface="#9Slide03 AmpleSoft Bold" panose="02000000000000000000" pitchFamily="2" charset="0"/>
            </a:rPr>
            <a:t>tại Cuộc thi Khoa học kỹ thuật cấp tỉnh </a:t>
          </a:r>
        </a:p>
      </dsp:txBody>
      <dsp:txXfrm>
        <a:off x="63112" y="3512729"/>
        <a:ext cx="8577825" cy="11666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0CBCB-71B3-4907-84B7-33F84086F3CB}">
      <dsp:nvSpPr>
        <dsp:cNvPr id="0" name=""/>
        <dsp:cNvSpPr/>
      </dsp:nvSpPr>
      <dsp:spPr>
        <a:xfrm>
          <a:off x="0" y="114353"/>
          <a:ext cx="8704049" cy="2654251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just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>
              <a:latin typeface="#9Slide03 AmpleSoft Bold" panose="02000000000000000000" pitchFamily="2" charset="0"/>
            </a:rPr>
            <a:t>Danh hiệu “Gia đình Nhà giáo tiêu biểu” tỉnh Hưng Yên giai đoạn 2016-2020</a:t>
          </a:r>
        </a:p>
      </dsp:txBody>
      <dsp:txXfrm>
        <a:off x="129570" y="243923"/>
        <a:ext cx="8444909" cy="2395111"/>
      </dsp:txXfrm>
    </dsp:sp>
    <dsp:sp modelId="{C6E358A4-A5F3-49E9-8899-3F9D2A544F7B}">
      <dsp:nvSpPr>
        <dsp:cNvPr id="0" name=""/>
        <dsp:cNvSpPr/>
      </dsp:nvSpPr>
      <dsp:spPr>
        <a:xfrm>
          <a:off x="0" y="2966742"/>
          <a:ext cx="8704049" cy="2581314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just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0" kern="1200" dirty="0" err="1">
              <a:latin typeface="#9Slide03 AmpleSoft Bold" panose="02000000000000000000" pitchFamily="2" charset="0"/>
            </a:rPr>
            <a:t>Bồi</a:t>
          </a:r>
          <a:r>
            <a:rPr lang="en-US" sz="4200" b="0" kern="1200" dirty="0">
              <a:latin typeface="#9Slide03 AmpleSoft Bold" panose="02000000000000000000" pitchFamily="2" charset="0"/>
            </a:rPr>
            <a:t> </a:t>
          </a:r>
          <a:r>
            <a:rPr lang="en-US" sz="4200" b="0" kern="1200" dirty="0" err="1">
              <a:latin typeface="#9Slide03 AmpleSoft Bold" panose="02000000000000000000" pitchFamily="2" charset="0"/>
            </a:rPr>
            <a:t>dưỡng</a:t>
          </a:r>
          <a:r>
            <a:rPr lang="en-US" sz="4200" b="0" kern="1200" dirty="0">
              <a:latin typeface="#9Slide03 AmpleSoft Bold" panose="02000000000000000000" pitchFamily="2" charset="0"/>
            </a:rPr>
            <a:t> </a:t>
          </a:r>
          <a:r>
            <a:rPr lang="en-US" sz="4200" kern="1200" dirty="0" err="1">
              <a:latin typeface="#9Slide03 AmpleSoft Bold" panose="02000000000000000000" pitchFamily="2" charset="0"/>
            </a:rPr>
            <a:t>học</a:t>
          </a:r>
          <a:r>
            <a:rPr lang="en-US" sz="4200" kern="1200" dirty="0">
              <a:latin typeface="#9Slide03 AmpleSoft Bold" panose="02000000000000000000" pitchFamily="2" charset="0"/>
            </a:rPr>
            <a:t> </a:t>
          </a:r>
          <a:r>
            <a:rPr lang="en-US" sz="4200" kern="1200" dirty="0" err="1">
              <a:latin typeface="#9Slide03 AmpleSoft Bold" panose="02000000000000000000" pitchFamily="2" charset="0"/>
            </a:rPr>
            <a:t>sinh</a:t>
          </a:r>
          <a:r>
            <a:rPr lang="en-US" sz="4200" kern="1200" dirty="0">
              <a:latin typeface="#9Slide03 AmpleSoft Bold" panose="02000000000000000000" pitchFamily="2" charset="0"/>
            </a:rPr>
            <a:t> </a:t>
          </a:r>
          <a:r>
            <a:rPr lang="en-US" sz="4200" kern="1200" dirty="0" err="1">
              <a:latin typeface="#9Slide03 AmpleSoft Bold" panose="02000000000000000000" pitchFamily="2" charset="0"/>
            </a:rPr>
            <a:t>tham</a:t>
          </a:r>
          <a:r>
            <a:rPr lang="en-US" sz="4200" kern="1200" dirty="0">
              <a:latin typeface="#9Slide03 AmpleSoft Bold" panose="02000000000000000000" pitchFamily="2" charset="0"/>
            </a:rPr>
            <a:t> </a:t>
          </a:r>
          <a:r>
            <a:rPr lang="en-US" sz="4200" kern="1200" dirty="0" err="1">
              <a:latin typeface="#9Slide03 AmpleSoft Bold" panose="02000000000000000000" pitchFamily="2" charset="0"/>
            </a:rPr>
            <a:t>gia</a:t>
          </a:r>
          <a:r>
            <a:rPr lang="en-US" sz="4200" kern="1200" dirty="0">
              <a:latin typeface="#9Slide03 AmpleSoft Bold" panose="02000000000000000000" pitchFamily="2" charset="0"/>
            </a:rPr>
            <a:t> </a:t>
          </a:r>
          <a:r>
            <a:rPr lang="en-US" sz="4200" kern="1200" dirty="0" err="1">
              <a:latin typeface="#9Slide03 AmpleSoft Bold" panose="02000000000000000000" pitchFamily="2" charset="0"/>
            </a:rPr>
            <a:t>kỳ</a:t>
          </a:r>
          <a:r>
            <a:rPr lang="en-US" sz="4200" kern="1200" dirty="0">
              <a:latin typeface="#9Slide03 AmpleSoft Bold" panose="02000000000000000000" pitchFamily="2" charset="0"/>
            </a:rPr>
            <a:t> </a:t>
          </a:r>
          <a:r>
            <a:rPr lang="en-US" sz="4200" kern="1200" dirty="0" err="1">
              <a:latin typeface="#9Slide03 AmpleSoft Bold" panose="02000000000000000000" pitchFamily="2" charset="0"/>
            </a:rPr>
            <a:t>thi</a:t>
          </a:r>
          <a:r>
            <a:rPr lang="en-US" sz="4200" kern="1200" dirty="0">
              <a:latin typeface="#9Slide03 AmpleSoft Bold" panose="02000000000000000000" pitchFamily="2" charset="0"/>
            </a:rPr>
            <a:t> </a:t>
          </a:r>
          <a:r>
            <a:rPr lang="en-US" sz="4200" kern="1200" dirty="0" err="1">
              <a:latin typeface="#9Slide03 AmpleSoft Bold" panose="02000000000000000000" pitchFamily="2" charset="0"/>
            </a:rPr>
            <a:t>HSG</a:t>
          </a:r>
          <a:r>
            <a:rPr lang="en-US" sz="4200" kern="1200" dirty="0">
              <a:latin typeface="#9Slide03 AmpleSoft Bold" panose="02000000000000000000" pitchFamily="2" charset="0"/>
            </a:rPr>
            <a:t> </a:t>
          </a:r>
          <a:r>
            <a:rPr lang="en-US" sz="4200" b="0" kern="1200" dirty="0" err="1">
              <a:latin typeface="#9Slide03 AmpleSoft Bold" panose="02000000000000000000" pitchFamily="2" charset="0"/>
            </a:rPr>
            <a:t>cấp</a:t>
          </a:r>
          <a:r>
            <a:rPr lang="en-US" sz="4200" b="0" kern="1200" dirty="0">
              <a:latin typeface="#9Slide03 AmpleSoft Bold" panose="02000000000000000000" pitchFamily="2" charset="0"/>
            </a:rPr>
            <a:t> </a:t>
          </a:r>
          <a:r>
            <a:rPr lang="en-US" sz="4200" b="0" kern="1200" dirty="0" err="1">
              <a:latin typeface="#9Slide03 AmpleSoft Bold" panose="02000000000000000000" pitchFamily="2" charset="0"/>
            </a:rPr>
            <a:t>tỉnh</a:t>
          </a:r>
          <a:r>
            <a:rPr lang="en-US" sz="4200" b="0" kern="1200" dirty="0">
              <a:latin typeface="#9Slide03 AmpleSoft Bold" panose="02000000000000000000" pitchFamily="2" charset="0"/>
            </a:rPr>
            <a:t> </a:t>
          </a:r>
          <a:r>
            <a:rPr lang="en-US" sz="4200" b="0" kern="1200" dirty="0" err="1">
              <a:latin typeface="#9Slide03 AmpleSoft Bold" panose="02000000000000000000" pitchFamily="2" charset="0"/>
            </a:rPr>
            <a:t>đạt</a:t>
          </a:r>
          <a:r>
            <a:rPr lang="en-US" sz="4200" b="1" kern="1200" dirty="0">
              <a:latin typeface="#9Slide03 AmpleSoft Bold" panose="02000000000000000000" pitchFamily="2" charset="0"/>
            </a:rPr>
            <a:t> 03 </a:t>
          </a:r>
          <a:r>
            <a:rPr lang="en-US" sz="4200" b="1" kern="1200" dirty="0" err="1">
              <a:latin typeface="#9Slide03 AmpleSoft Bold" panose="02000000000000000000" pitchFamily="2" charset="0"/>
            </a:rPr>
            <a:t>giải</a:t>
          </a:r>
          <a:r>
            <a:rPr lang="en-US" sz="4200" b="1" kern="1200" dirty="0">
              <a:latin typeface="#9Slide03 AmpleSoft Bold" panose="02000000000000000000" pitchFamily="2" charset="0"/>
            </a:rPr>
            <a:t> </a:t>
          </a:r>
        </a:p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0" i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(02 </a:t>
          </a:r>
          <a:r>
            <a:rPr lang="en-US" sz="4200" b="0" i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sz="4200" b="0" i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200" b="0" i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Nhì</a:t>
          </a:r>
          <a:r>
            <a:rPr lang="en-US" sz="4200" b="0" i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, 01 </a:t>
          </a:r>
          <a:r>
            <a:rPr lang="en-US" sz="4200" b="0" i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sz="4200" b="0" i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200" b="0" i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Khuyến</a:t>
          </a:r>
          <a:r>
            <a:rPr lang="en-US" sz="4200" b="0" i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200" b="0" i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khích</a:t>
          </a:r>
          <a:r>
            <a:rPr lang="en-US" sz="4200" b="0" i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)</a:t>
          </a:r>
          <a:endParaRPr lang="en-US" sz="4200" kern="1200" dirty="0">
            <a:solidFill>
              <a:schemeClr val="bg1"/>
            </a:solidFill>
            <a:latin typeface="#9Slide03 AmpleSoft Bold" panose="02000000000000000000" pitchFamily="2" charset="0"/>
          </a:endParaRPr>
        </a:p>
      </dsp:txBody>
      <dsp:txXfrm>
        <a:off x="126009" y="3092751"/>
        <a:ext cx="8452031" cy="232929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50C09-B862-4EE8-B5E1-4658B03EE186}">
      <dsp:nvSpPr>
        <dsp:cNvPr id="0" name=""/>
        <dsp:cNvSpPr/>
      </dsp:nvSpPr>
      <dsp:spPr>
        <a:xfrm>
          <a:off x="0" y="337872"/>
          <a:ext cx="8704049" cy="455623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just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 err="1">
              <a:latin typeface="#9Slide03 AmpleSoft Bold" panose="02000000000000000000" pitchFamily="2" charset="0"/>
            </a:rPr>
            <a:t>Giải</a:t>
          </a:r>
          <a:r>
            <a:rPr lang="en-US" sz="4800" b="1" kern="1200" dirty="0">
              <a:latin typeface="#9Slide03 AmpleSoft Bold" panose="02000000000000000000" pitchFamily="2" charset="0"/>
            </a:rPr>
            <a:t> KK </a:t>
          </a:r>
          <a:r>
            <a:rPr lang="en-US" sz="4800" b="1" kern="1200" dirty="0" err="1">
              <a:latin typeface="#9Slide03 AmpleSoft Bold" panose="02000000000000000000" pitchFamily="2" charset="0"/>
            </a:rPr>
            <a:t>cuộc</a:t>
          </a:r>
          <a:r>
            <a:rPr lang="en-US" sz="4800" b="1" kern="1200" dirty="0">
              <a:latin typeface="#9Slide03 AmpleSoft Bold" panose="02000000000000000000" pitchFamily="2" charset="0"/>
            </a:rPr>
            <a:t> </a:t>
          </a:r>
          <a:r>
            <a:rPr lang="en-US" sz="4800" b="1" kern="1200" dirty="0" err="1">
              <a:latin typeface="#9Slide03 AmpleSoft Bold" panose="02000000000000000000" pitchFamily="2" charset="0"/>
            </a:rPr>
            <a:t>thi</a:t>
          </a:r>
          <a:r>
            <a:rPr lang="en-US" sz="4800" b="1" kern="1200" dirty="0">
              <a:latin typeface="#9Slide03 AmpleSoft Bold" panose="02000000000000000000" pitchFamily="2" charset="0"/>
            </a:rPr>
            <a:t> </a:t>
          </a:r>
          <a:r>
            <a:rPr lang="en-US" sz="4800" b="1" kern="1200" dirty="0" err="1">
              <a:latin typeface="#9Slide03 AmpleSoft Bold" panose="02000000000000000000" pitchFamily="2" charset="0"/>
            </a:rPr>
            <a:t>Thiết</a:t>
          </a:r>
          <a:r>
            <a:rPr lang="en-US" sz="4800" b="1" kern="1200" dirty="0">
              <a:latin typeface="#9Slide03 AmpleSoft Bold" panose="02000000000000000000" pitchFamily="2" charset="0"/>
            </a:rPr>
            <a:t> </a:t>
          </a:r>
          <a:r>
            <a:rPr lang="en-US" sz="4800" b="1" kern="1200" dirty="0" err="1">
              <a:latin typeface="#9Slide03 AmpleSoft Bold" panose="02000000000000000000" pitchFamily="2" charset="0"/>
            </a:rPr>
            <a:t>kế</a:t>
          </a:r>
          <a:r>
            <a:rPr lang="en-US" sz="4800" b="1" kern="1200" dirty="0">
              <a:latin typeface="#9Slide03 AmpleSoft Bold" panose="02000000000000000000" pitchFamily="2" charset="0"/>
            </a:rPr>
            <a:t> </a:t>
          </a:r>
          <a:r>
            <a:rPr lang="en-US" sz="4800" b="1" kern="1200" dirty="0" err="1">
              <a:latin typeface="#9Slide03 AmpleSoft Bold" panose="02000000000000000000" pitchFamily="2" charset="0"/>
            </a:rPr>
            <a:t>bài</a:t>
          </a:r>
          <a:r>
            <a:rPr lang="en-US" sz="4800" b="1" kern="1200" dirty="0">
              <a:latin typeface="#9Slide03 AmpleSoft Bold" panose="02000000000000000000" pitchFamily="2" charset="0"/>
            </a:rPr>
            <a:t> </a:t>
          </a:r>
          <a:r>
            <a:rPr lang="en-US" sz="4800" b="1" kern="1200" dirty="0" err="1">
              <a:latin typeface="#9Slide03 AmpleSoft Bold" panose="02000000000000000000" pitchFamily="2" charset="0"/>
            </a:rPr>
            <a:t>giảng</a:t>
          </a:r>
          <a:r>
            <a:rPr lang="en-US" sz="4800" b="1" kern="1200" dirty="0">
              <a:latin typeface="#9Slide03 AmpleSoft Bold" panose="02000000000000000000" pitchFamily="2" charset="0"/>
            </a:rPr>
            <a:t> E-Learning </a:t>
          </a:r>
          <a:r>
            <a:rPr lang="en-US" sz="4800" b="1" kern="1200" dirty="0" err="1">
              <a:latin typeface="#9Slide03 AmpleSoft Bold" panose="02000000000000000000" pitchFamily="2" charset="0"/>
            </a:rPr>
            <a:t>cấp</a:t>
          </a:r>
          <a:r>
            <a:rPr lang="en-US" sz="4800" b="1" kern="1200" dirty="0">
              <a:latin typeface="#9Slide03 AmpleSoft Bold" panose="02000000000000000000" pitchFamily="2" charset="0"/>
            </a:rPr>
            <a:t> </a:t>
          </a:r>
          <a:r>
            <a:rPr lang="en-US" sz="4800" b="1" kern="1200" dirty="0" err="1">
              <a:latin typeface="#9Slide03 AmpleSoft Bold" panose="02000000000000000000" pitchFamily="2" charset="0"/>
            </a:rPr>
            <a:t>tỉnh</a:t>
          </a:r>
          <a:endParaRPr lang="en-US" sz="4800" b="1" kern="1200" dirty="0">
            <a:latin typeface="#9Slide03 AmpleSoft Bold" panose="02000000000000000000" pitchFamily="2" charset="0"/>
          </a:endParaRPr>
        </a:p>
      </dsp:txBody>
      <dsp:txXfrm>
        <a:off x="222417" y="560289"/>
        <a:ext cx="8259215" cy="411140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24C26A-4E9F-457D-A6F3-D18FC3C2A126}">
      <dsp:nvSpPr>
        <dsp:cNvPr id="0" name=""/>
        <dsp:cNvSpPr/>
      </dsp:nvSpPr>
      <dsp:spPr>
        <a:xfrm>
          <a:off x="0" y="7907"/>
          <a:ext cx="8704049" cy="200070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0" kern="1200">
              <a:latin typeface="#9Slide03 AmpleSoft Bold" panose="02000000000000000000" pitchFamily="2" charset="0"/>
            </a:rPr>
            <a:t>Hướng dẫn học sinh  tham gia cuộc thi “Học sinh phổ thông với ý tưởng khởi nghiệp tỉnh Hưng Yên năm 2020” với dự án: “Thư viện Xanh-sách hay bạn tốt” đạt giải </a:t>
          </a:r>
          <a:r>
            <a:rPr lang="en-US" sz="2800" b="1" i="0" kern="1200">
              <a:latin typeface="#9Slide03 AmpleSoft Bold" panose="02000000000000000000" pitchFamily="2" charset="0"/>
            </a:rPr>
            <a:t>Khuyến Khích</a:t>
          </a:r>
          <a:r>
            <a:rPr lang="en-US" sz="2800" i="0" kern="1200">
              <a:latin typeface="#9Slide03 AmpleSoft Bold" panose="02000000000000000000" pitchFamily="2" charset="0"/>
            </a:rPr>
            <a:t> cấp tỉnh.</a:t>
          </a:r>
        </a:p>
      </dsp:txBody>
      <dsp:txXfrm>
        <a:off x="97666" y="105573"/>
        <a:ext cx="8508717" cy="1805368"/>
      </dsp:txXfrm>
    </dsp:sp>
    <dsp:sp modelId="{8E6F58E6-FF3A-4C18-BF25-690BEE048A67}">
      <dsp:nvSpPr>
        <dsp:cNvPr id="0" name=""/>
        <dsp:cNvSpPr/>
      </dsp:nvSpPr>
      <dsp:spPr>
        <a:xfrm>
          <a:off x="0" y="2118047"/>
          <a:ext cx="8704049" cy="200070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>
              <a:latin typeface="#9Slide03 AmpleSoft Bold" panose="02000000000000000000" pitchFamily="2" charset="0"/>
            </a:rPr>
            <a:t>Cuộc thi Sáng tạo kỹ thuật lần thứ 3 năm 2020” với sản phẩm: “Nghiên cứu nguyên liệu sản xuất túi giấy từ thân cây chuối tây” đạt giải </a:t>
          </a:r>
          <a:r>
            <a:rPr lang="en-US" sz="2800" b="1" i="0" kern="1200">
              <a:latin typeface="#9Slide03 AmpleSoft Bold" panose="02000000000000000000" pitchFamily="2" charset="0"/>
            </a:rPr>
            <a:t>Khuyến khích</a:t>
          </a:r>
          <a:r>
            <a:rPr lang="en-US" sz="2800" b="0" i="0" kern="1200">
              <a:latin typeface="#9Slide03 AmpleSoft Bold" panose="02000000000000000000" pitchFamily="2" charset="0"/>
            </a:rPr>
            <a:t> cấp tỉnh.</a:t>
          </a:r>
          <a:endParaRPr lang="en-US" sz="2800" i="0" kern="1200">
            <a:latin typeface="#9Slide03 AmpleSoft Bold" panose="02000000000000000000" pitchFamily="2" charset="0"/>
          </a:endParaRPr>
        </a:p>
      </dsp:txBody>
      <dsp:txXfrm>
        <a:off x="97666" y="2215713"/>
        <a:ext cx="8508717" cy="1805368"/>
      </dsp:txXfrm>
    </dsp:sp>
    <dsp:sp modelId="{17755B0E-C61B-44AB-97A2-239A2A376DC4}">
      <dsp:nvSpPr>
        <dsp:cNvPr id="0" name=""/>
        <dsp:cNvSpPr/>
      </dsp:nvSpPr>
      <dsp:spPr>
        <a:xfrm>
          <a:off x="0" y="4228187"/>
          <a:ext cx="8704049" cy="995888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0" kern="1200" dirty="0" err="1">
              <a:latin typeface="#9Slide03 AmpleSoft Bold" panose="02000000000000000000" pitchFamily="2" charset="0"/>
            </a:rPr>
            <a:t>Giấy</a:t>
          </a:r>
          <a:r>
            <a:rPr lang="en-US" sz="2800" i="0" kern="1200" dirty="0">
              <a:latin typeface="#9Slide03 AmpleSoft Bold" panose="02000000000000000000" pitchFamily="2" charset="0"/>
            </a:rPr>
            <a:t> </a:t>
          </a:r>
          <a:r>
            <a:rPr lang="en-US" sz="2800" i="0" kern="1200" dirty="0" err="1">
              <a:latin typeface="#9Slide03 AmpleSoft Bold" panose="02000000000000000000" pitchFamily="2" charset="0"/>
            </a:rPr>
            <a:t>Khen</a:t>
          </a:r>
          <a:r>
            <a:rPr lang="en-US" sz="2800" i="0" kern="1200" dirty="0">
              <a:latin typeface="#9Slide03 AmpleSoft Bold" panose="02000000000000000000" pitchFamily="2" charset="0"/>
            </a:rPr>
            <a:t> </a:t>
          </a:r>
          <a:r>
            <a:rPr lang="en-US" sz="2800" i="0" kern="1200" dirty="0" err="1">
              <a:latin typeface="#9Slide03 AmpleSoft Bold" panose="02000000000000000000" pitchFamily="2" charset="0"/>
            </a:rPr>
            <a:t>của</a:t>
          </a:r>
          <a:r>
            <a:rPr lang="en-US" sz="2800" i="0" kern="1200" dirty="0">
              <a:latin typeface="#9Slide03 AmpleSoft Bold" panose="02000000000000000000" pitchFamily="2" charset="0"/>
            </a:rPr>
            <a:t> </a:t>
          </a:r>
          <a:r>
            <a:rPr lang="en-US" sz="2800" i="0" kern="1200" dirty="0" err="1">
              <a:latin typeface="#9Slide03 AmpleSoft Bold" panose="02000000000000000000" pitchFamily="2" charset="0"/>
            </a:rPr>
            <a:t>Giám</a:t>
          </a:r>
          <a:r>
            <a:rPr lang="en-US" sz="2800" i="0" kern="1200" dirty="0">
              <a:latin typeface="#9Slide03 AmpleSoft Bold" panose="02000000000000000000" pitchFamily="2" charset="0"/>
            </a:rPr>
            <a:t> </a:t>
          </a:r>
          <a:r>
            <a:rPr lang="en-US" sz="2800" i="0" kern="1200" dirty="0" err="1">
              <a:latin typeface="#9Slide03 AmpleSoft Bold" panose="02000000000000000000" pitchFamily="2" charset="0"/>
            </a:rPr>
            <a:t>đốc</a:t>
          </a:r>
          <a:r>
            <a:rPr lang="en-US" sz="2800" i="0" kern="1200" dirty="0">
              <a:latin typeface="#9Slide03 AmpleSoft Bold" panose="02000000000000000000" pitchFamily="2" charset="0"/>
            </a:rPr>
            <a:t> </a:t>
          </a:r>
          <a:r>
            <a:rPr lang="en-US" sz="2800" i="0" kern="1200" dirty="0" err="1">
              <a:latin typeface="#9Slide03 AmpleSoft Bold" panose="02000000000000000000" pitchFamily="2" charset="0"/>
            </a:rPr>
            <a:t>Sở</a:t>
          </a:r>
          <a:r>
            <a:rPr lang="en-US" sz="2800" i="0" kern="1200" dirty="0">
              <a:latin typeface="#9Slide03 AmpleSoft Bold" panose="02000000000000000000" pitchFamily="2" charset="0"/>
            </a:rPr>
            <a:t> </a:t>
          </a:r>
          <a:r>
            <a:rPr lang="en-US" sz="2800" i="0" kern="1200" dirty="0" err="1">
              <a:latin typeface="#9Slide03 AmpleSoft Bold" panose="02000000000000000000" pitchFamily="2" charset="0"/>
            </a:rPr>
            <a:t>giáo</a:t>
          </a:r>
          <a:r>
            <a:rPr lang="en-US" sz="2800" i="0" kern="1200" dirty="0">
              <a:latin typeface="#9Slide03 AmpleSoft Bold" panose="02000000000000000000" pitchFamily="2" charset="0"/>
            </a:rPr>
            <a:t> </a:t>
          </a:r>
          <a:r>
            <a:rPr lang="en-US" sz="2800" i="0" kern="1200" dirty="0" err="1">
              <a:latin typeface="#9Slide03 AmpleSoft Bold" panose="02000000000000000000" pitchFamily="2" charset="0"/>
            </a:rPr>
            <a:t>dục</a:t>
          </a:r>
          <a:r>
            <a:rPr lang="en-US" sz="2800" i="0" kern="1200" dirty="0">
              <a:latin typeface="#9Slide03 AmpleSoft Bold" panose="02000000000000000000" pitchFamily="2" charset="0"/>
            </a:rPr>
            <a:t> </a:t>
          </a:r>
          <a:r>
            <a:rPr lang="en-US" sz="2800" i="0" kern="1200" dirty="0" err="1">
              <a:latin typeface="#9Slide03 AmpleSoft Bold" panose="02000000000000000000" pitchFamily="2" charset="0"/>
            </a:rPr>
            <a:t>và</a:t>
          </a:r>
          <a:r>
            <a:rPr lang="en-US" sz="2800" i="0" kern="1200" dirty="0">
              <a:latin typeface="#9Slide03 AmpleSoft Bold" panose="02000000000000000000" pitchFamily="2" charset="0"/>
            </a:rPr>
            <a:t> </a:t>
          </a:r>
          <a:r>
            <a:rPr lang="en-US" sz="2800" i="0" kern="1200" dirty="0" err="1">
              <a:latin typeface="#9Slide03 AmpleSoft Bold" panose="02000000000000000000" pitchFamily="2" charset="0"/>
            </a:rPr>
            <a:t>Đào</a:t>
          </a:r>
          <a:r>
            <a:rPr lang="en-US" sz="2800" i="0" kern="1200" dirty="0">
              <a:latin typeface="#9Slide03 AmpleSoft Bold" panose="02000000000000000000" pitchFamily="2" charset="0"/>
            </a:rPr>
            <a:t> </a:t>
          </a:r>
          <a:r>
            <a:rPr lang="en-US" sz="2800" i="0" kern="1200" dirty="0" err="1">
              <a:latin typeface="#9Slide03 AmpleSoft Bold" panose="02000000000000000000" pitchFamily="2" charset="0"/>
            </a:rPr>
            <a:t>tạo</a:t>
          </a:r>
          <a:r>
            <a:rPr lang="en-US" sz="2800" i="0" kern="1200" dirty="0">
              <a:latin typeface="#9Slide03 AmpleSoft Bold" panose="02000000000000000000" pitchFamily="2" charset="0"/>
            </a:rPr>
            <a:t> </a:t>
          </a:r>
          <a:r>
            <a:rPr lang="en-US" sz="2800" i="0" kern="1200" dirty="0" err="1">
              <a:latin typeface="#9Slide03 AmpleSoft Bold" panose="02000000000000000000" pitchFamily="2" charset="0"/>
            </a:rPr>
            <a:t>tỉnh</a:t>
          </a:r>
          <a:r>
            <a:rPr lang="en-US" sz="2800" i="0" kern="1200" dirty="0">
              <a:latin typeface="#9Slide03 AmpleSoft Bold" panose="02000000000000000000" pitchFamily="2" charset="0"/>
            </a:rPr>
            <a:t> </a:t>
          </a:r>
          <a:r>
            <a:rPr lang="en-US" sz="2800" i="0" kern="1200" dirty="0" err="1">
              <a:latin typeface="#9Slide03 AmpleSoft Bold" panose="02000000000000000000" pitchFamily="2" charset="0"/>
            </a:rPr>
            <a:t>Hưng</a:t>
          </a:r>
          <a:r>
            <a:rPr lang="en-US" sz="2800" i="0" kern="1200" dirty="0">
              <a:latin typeface="#9Slide03 AmpleSoft Bold" panose="02000000000000000000" pitchFamily="2" charset="0"/>
            </a:rPr>
            <a:t> </a:t>
          </a:r>
          <a:r>
            <a:rPr lang="en-US" sz="2800" i="0" kern="1200" dirty="0" err="1">
              <a:latin typeface="#9Slide03 AmpleSoft Bold" panose="02000000000000000000" pitchFamily="2" charset="0"/>
            </a:rPr>
            <a:t>Yên</a:t>
          </a:r>
          <a:endParaRPr lang="en-US" sz="2800" i="0" kern="1200" dirty="0">
            <a:latin typeface="#9Slide03 AmpleSoft Bold" panose="02000000000000000000" pitchFamily="2" charset="0"/>
          </a:endParaRPr>
        </a:p>
      </dsp:txBody>
      <dsp:txXfrm>
        <a:off x="48615" y="4276802"/>
        <a:ext cx="8606819" cy="89865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50C09-B862-4EE8-B5E1-4658B03EE186}">
      <dsp:nvSpPr>
        <dsp:cNvPr id="0" name=""/>
        <dsp:cNvSpPr/>
      </dsp:nvSpPr>
      <dsp:spPr>
        <a:xfrm>
          <a:off x="0" y="0"/>
          <a:ext cx="8704049" cy="503848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just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>
              <a:latin typeface="#9Slide03 AmpleSoft Bold" panose="02000000000000000000" pitchFamily="2" charset="0"/>
            </a:rPr>
            <a:t>Sáng kiến được công nhận cấp Ngành</a:t>
          </a:r>
          <a:endParaRPr lang="en-US" sz="4800" b="1" kern="1200" dirty="0">
            <a:latin typeface="#9Slide03 AmpleSoft Bold" panose="02000000000000000000" pitchFamily="2" charset="0"/>
          </a:endParaRPr>
        </a:p>
      </dsp:txBody>
      <dsp:txXfrm>
        <a:off x="245958" y="245958"/>
        <a:ext cx="8212133" cy="454656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50C09-B862-4EE8-B5E1-4658B03EE186}">
      <dsp:nvSpPr>
        <dsp:cNvPr id="0" name=""/>
        <dsp:cNvSpPr/>
      </dsp:nvSpPr>
      <dsp:spPr>
        <a:xfrm>
          <a:off x="0" y="337872"/>
          <a:ext cx="8704049" cy="455623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just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>
              <a:latin typeface="#9Slide03 AmpleSoft Bold" panose="02000000000000000000" pitchFamily="2" charset="0"/>
            </a:rPr>
            <a:t>Sáng kiến được công nhận cấp Ngành</a:t>
          </a:r>
          <a:endParaRPr lang="en-US" sz="4800" b="1" kern="1200" dirty="0">
            <a:latin typeface="#9Slide03 AmpleSoft Bold" panose="02000000000000000000" pitchFamily="2" charset="0"/>
          </a:endParaRPr>
        </a:p>
      </dsp:txBody>
      <dsp:txXfrm>
        <a:off x="222417" y="560289"/>
        <a:ext cx="8259215" cy="411140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50C09-B862-4EE8-B5E1-4658B03EE186}">
      <dsp:nvSpPr>
        <dsp:cNvPr id="0" name=""/>
        <dsp:cNvSpPr/>
      </dsp:nvSpPr>
      <dsp:spPr>
        <a:xfrm>
          <a:off x="0" y="337872"/>
          <a:ext cx="8704049" cy="455623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just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>
              <a:latin typeface="#9Slide03 AmpleSoft Bold" panose="02000000000000000000" pitchFamily="2" charset="0"/>
            </a:rPr>
            <a:t>Sáng kiến được công nhận cấp Ngành</a:t>
          </a:r>
          <a:endParaRPr lang="en-US" sz="4800" b="1" kern="1200" dirty="0">
            <a:latin typeface="#9Slide03 AmpleSoft Bold" panose="02000000000000000000" pitchFamily="2" charset="0"/>
          </a:endParaRPr>
        </a:p>
      </dsp:txBody>
      <dsp:txXfrm>
        <a:off x="222417" y="560289"/>
        <a:ext cx="8259215" cy="411140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50C09-B862-4EE8-B5E1-4658B03EE186}">
      <dsp:nvSpPr>
        <dsp:cNvPr id="0" name=""/>
        <dsp:cNvSpPr/>
      </dsp:nvSpPr>
      <dsp:spPr>
        <a:xfrm>
          <a:off x="0" y="337872"/>
          <a:ext cx="8704049" cy="455623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just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>
              <a:latin typeface="#9Slide03 AmpleSoft Bold" panose="02000000000000000000" pitchFamily="2" charset="0"/>
            </a:rPr>
            <a:t>Sáng kiến được công nhận cấp Ngành</a:t>
          </a:r>
          <a:endParaRPr lang="en-US" sz="4800" b="1" kern="1200" dirty="0">
            <a:latin typeface="#9Slide03 AmpleSoft Bold" panose="02000000000000000000" pitchFamily="2" charset="0"/>
          </a:endParaRPr>
        </a:p>
      </dsp:txBody>
      <dsp:txXfrm>
        <a:off x="222417" y="560289"/>
        <a:ext cx="8259215" cy="41114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0053C-B52A-4B88-9000-2DC2CB8128D9}">
      <dsp:nvSpPr>
        <dsp:cNvPr id="0" name=""/>
        <dsp:cNvSpPr/>
      </dsp:nvSpPr>
      <dsp:spPr>
        <a:xfrm>
          <a:off x="0" y="11200"/>
          <a:ext cx="8704049" cy="1569756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i="0" kern="1200">
              <a:latin typeface="#9Slide03 AmpleSoft Bold" panose="02000000000000000000" pitchFamily="2" charset="0"/>
            </a:rPr>
            <a:t>Chiến sỹ thi đua cấp cơ sở</a:t>
          </a:r>
          <a:r>
            <a:rPr lang="en-US" sz="3500" i="0" kern="1200">
              <a:latin typeface="#9Slide03 AmpleSoft Bold" panose="02000000000000000000" pitchFamily="2" charset="0"/>
            </a:rPr>
            <a:t> </a:t>
          </a:r>
        </a:p>
      </dsp:txBody>
      <dsp:txXfrm>
        <a:off x="76629" y="87829"/>
        <a:ext cx="8550791" cy="1416498"/>
      </dsp:txXfrm>
    </dsp:sp>
    <dsp:sp modelId="{27045665-E5E0-417E-A180-9155DA2F77C6}">
      <dsp:nvSpPr>
        <dsp:cNvPr id="0" name=""/>
        <dsp:cNvSpPr/>
      </dsp:nvSpPr>
      <dsp:spPr>
        <a:xfrm>
          <a:off x="0" y="1621277"/>
          <a:ext cx="8704049" cy="1962135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latin typeface="#9Slide03 AmpleSoft Bold" panose="02000000000000000000" pitchFamily="2" charset="0"/>
            </a:rPr>
            <a:t>Giáo viên dạy giỏi cấp Tỉnh môn Vật Lí </a:t>
          </a:r>
        </a:p>
        <a:p>
          <a:pPr marL="0" lvl="0" indent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latin typeface="#9Slide03 AmpleSoft Bold" panose="02000000000000000000" pitchFamily="2" charset="0"/>
            </a:rPr>
            <a:t>năm học 2020-2021</a:t>
          </a:r>
          <a:endParaRPr lang="en-US" sz="3500" i="0" kern="1200">
            <a:latin typeface="#9Slide03 AmpleSoft Bold" panose="02000000000000000000" pitchFamily="2" charset="0"/>
          </a:endParaRPr>
        </a:p>
      </dsp:txBody>
      <dsp:txXfrm>
        <a:off x="95784" y="1717061"/>
        <a:ext cx="8512481" cy="1770567"/>
      </dsp:txXfrm>
    </dsp:sp>
    <dsp:sp modelId="{C6CE69D6-3472-4664-9926-D21C33079BDE}">
      <dsp:nvSpPr>
        <dsp:cNvPr id="0" name=""/>
        <dsp:cNvSpPr/>
      </dsp:nvSpPr>
      <dsp:spPr>
        <a:xfrm>
          <a:off x="0" y="3623733"/>
          <a:ext cx="8704049" cy="159705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latin typeface="#9Slide03 AmpleSoft Bold" panose="02000000000000000000" pitchFamily="2" charset="0"/>
            </a:rPr>
            <a:t>Giấy khen của Giám đốc Sở giáo dục và đào tạo tỉnh Hưng Yên</a:t>
          </a:r>
          <a:endParaRPr lang="en-US" sz="3500" i="0" kern="1200">
            <a:latin typeface="#9Slide03 AmpleSoft Bold" panose="02000000000000000000" pitchFamily="2" charset="0"/>
          </a:endParaRPr>
        </a:p>
      </dsp:txBody>
      <dsp:txXfrm>
        <a:off x="77962" y="3701695"/>
        <a:ext cx="8548125" cy="14411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59073-5CAC-4466-8CBD-209C9085BC24}">
      <dsp:nvSpPr>
        <dsp:cNvPr id="0" name=""/>
        <dsp:cNvSpPr/>
      </dsp:nvSpPr>
      <dsp:spPr>
        <a:xfrm>
          <a:off x="0" y="175457"/>
          <a:ext cx="8704049" cy="2715996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#9Slide03 AmpleSoft Bold" panose="02000000000000000000" pitchFamily="2" charset="0"/>
            </a:rPr>
            <a:t>Giáo</a:t>
          </a:r>
          <a:r>
            <a:rPr lang="en-US" sz="4400" kern="1200" dirty="0">
              <a:latin typeface="#9Slide03 AmpleSoft Bold" panose="02000000000000000000" pitchFamily="2" charset="0"/>
            </a:rPr>
            <a:t> </a:t>
          </a:r>
          <a:r>
            <a:rPr lang="en-US" sz="4400" kern="1200" dirty="0" err="1">
              <a:latin typeface="#9Slide03 AmpleSoft Bold" panose="02000000000000000000" pitchFamily="2" charset="0"/>
            </a:rPr>
            <a:t>viên</a:t>
          </a:r>
          <a:r>
            <a:rPr lang="en-US" sz="4400" kern="1200" dirty="0">
              <a:latin typeface="#9Slide03 AmpleSoft Bold" panose="02000000000000000000" pitchFamily="2" charset="0"/>
            </a:rPr>
            <a:t> </a:t>
          </a:r>
          <a:r>
            <a:rPr lang="en-US" sz="4400" kern="1200" dirty="0" err="1">
              <a:latin typeface="#9Slide03 AmpleSoft Bold" panose="02000000000000000000" pitchFamily="2" charset="0"/>
            </a:rPr>
            <a:t>dạy</a:t>
          </a:r>
          <a:r>
            <a:rPr lang="en-US" sz="4400" kern="1200" dirty="0">
              <a:latin typeface="#9Slide03 AmpleSoft Bold" panose="02000000000000000000" pitchFamily="2" charset="0"/>
            </a:rPr>
            <a:t> </a:t>
          </a:r>
          <a:r>
            <a:rPr lang="en-US" sz="4400" kern="1200" dirty="0" err="1">
              <a:latin typeface="#9Slide03 AmpleSoft Bold" panose="02000000000000000000" pitchFamily="2" charset="0"/>
            </a:rPr>
            <a:t>giỏi</a:t>
          </a:r>
          <a:r>
            <a:rPr lang="en-US" sz="4400" kern="1200" dirty="0">
              <a:latin typeface="#9Slide03 AmpleSoft Bold" panose="02000000000000000000" pitchFamily="2" charset="0"/>
            </a:rPr>
            <a:t> </a:t>
          </a:r>
          <a:r>
            <a:rPr lang="en-US" sz="4400" kern="1200" dirty="0" err="1">
              <a:latin typeface="#9Slide03 AmpleSoft Bold" panose="02000000000000000000" pitchFamily="2" charset="0"/>
            </a:rPr>
            <a:t>cấp</a:t>
          </a:r>
          <a:r>
            <a:rPr lang="en-US" sz="4400" kern="1200" dirty="0">
              <a:latin typeface="#9Slide03 AmpleSoft Bold" panose="02000000000000000000" pitchFamily="2" charset="0"/>
            </a:rPr>
            <a:t> </a:t>
          </a:r>
          <a:r>
            <a:rPr lang="en-US" sz="4400" kern="1200" dirty="0" err="1">
              <a:latin typeface="#9Slide03 AmpleSoft Bold" panose="02000000000000000000" pitchFamily="2" charset="0"/>
            </a:rPr>
            <a:t>tỉnh</a:t>
          </a:r>
          <a:r>
            <a:rPr lang="en-US" sz="4400" kern="1200" dirty="0">
              <a:latin typeface="#9Slide03 AmpleSoft Bold" panose="02000000000000000000" pitchFamily="2" charset="0"/>
            </a:rPr>
            <a:t> </a:t>
          </a:r>
          <a:r>
            <a:rPr lang="en-US" sz="4400" kern="1200" dirty="0" err="1">
              <a:latin typeface="#9Slide03 AmpleSoft Bold" panose="02000000000000000000" pitchFamily="2" charset="0"/>
            </a:rPr>
            <a:t>môn</a:t>
          </a:r>
          <a:r>
            <a:rPr lang="en-US" sz="4400" kern="1200" dirty="0">
              <a:latin typeface="#9Slide03 AmpleSoft Bold" panose="02000000000000000000" pitchFamily="2" charset="0"/>
            </a:rPr>
            <a:t> </a:t>
          </a:r>
          <a:r>
            <a:rPr lang="en-US" sz="4400" kern="1200" dirty="0" err="1">
              <a:latin typeface="#9Slide03 AmpleSoft Bold" panose="02000000000000000000" pitchFamily="2" charset="0"/>
            </a:rPr>
            <a:t>Hóa</a:t>
          </a:r>
          <a:r>
            <a:rPr lang="en-US" sz="4400" kern="1200" dirty="0">
              <a:latin typeface="#9Slide03 AmpleSoft Bold" panose="02000000000000000000" pitchFamily="2" charset="0"/>
            </a:rPr>
            <a:t> </a:t>
          </a:r>
          <a:r>
            <a:rPr lang="en-US" sz="4400" kern="1200" dirty="0" err="1">
              <a:latin typeface="#9Slide03 AmpleSoft Bold" panose="02000000000000000000" pitchFamily="2" charset="0"/>
            </a:rPr>
            <a:t>học</a:t>
          </a:r>
          <a:endParaRPr lang="en-US" sz="4400" kern="1200" dirty="0">
            <a:latin typeface="#9Slide03 AmpleSoft Bold" panose="02000000000000000000" pitchFamily="2" charset="0"/>
          </a:endParaRPr>
        </a:p>
      </dsp:txBody>
      <dsp:txXfrm>
        <a:off x="132584" y="308041"/>
        <a:ext cx="8438881" cy="2450828"/>
      </dsp:txXfrm>
    </dsp:sp>
    <dsp:sp modelId="{1DFE94E4-9A9E-4AFB-A93F-873E07340325}">
      <dsp:nvSpPr>
        <dsp:cNvPr id="0" name=""/>
        <dsp:cNvSpPr/>
      </dsp:nvSpPr>
      <dsp:spPr>
        <a:xfrm>
          <a:off x="0" y="3325419"/>
          <a:ext cx="8704049" cy="153004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>
              <a:latin typeface="#9Slide03 AmpleSoft Bold" panose="02000000000000000000" pitchFamily="2" charset="0"/>
            </a:rPr>
            <a:t>Giấy khen của Giám đốc Sở GD-ĐT Hưng Yên</a:t>
          </a:r>
        </a:p>
      </dsp:txBody>
      <dsp:txXfrm>
        <a:off x="74691" y="3400110"/>
        <a:ext cx="8554667" cy="13806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59073-5CAC-4466-8CBD-209C9085BC24}">
      <dsp:nvSpPr>
        <dsp:cNvPr id="0" name=""/>
        <dsp:cNvSpPr/>
      </dsp:nvSpPr>
      <dsp:spPr>
        <a:xfrm>
          <a:off x="0" y="397585"/>
          <a:ext cx="8704049" cy="2500462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#9Slide03 AmpleSoft Bold" panose="02000000000000000000" pitchFamily="2" charset="0"/>
            </a:rPr>
            <a:t>Giáo</a:t>
          </a:r>
          <a:r>
            <a:rPr lang="en-US" sz="4400" kern="1200" dirty="0">
              <a:latin typeface="#9Slide03 AmpleSoft Bold" panose="02000000000000000000" pitchFamily="2" charset="0"/>
            </a:rPr>
            <a:t> </a:t>
          </a:r>
          <a:r>
            <a:rPr lang="en-US" sz="4400" kern="1200" dirty="0" err="1">
              <a:latin typeface="#9Slide03 AmpleSoft Bold" panose="02000000000000000000" pitchFamily="2" charset="0"/>
            </a:rPr>
            <a:t>viên</a:t>
          </a:r>
          <a:r>
            <a:rPr lang="en-US" sz="4400" kern="1200" dirty="0">
              <a:latin typeface="#9Slide03 AmpleSoft Bold" panose="02000000000000000000" pitchFamily="2" charset="0"/>
            </a:rPr>
            <a:t> </a:t>
          </a:r>
          <a:r>
            <a:rPr lang="en-US" sz="4400" kern="1200" dirty="0" err="1">
              <a:latin typeface="#9Slide03 AmpleSoft Bold" panose="02000000000000000000" pitchFamily="2" charset="0"/>
            </a:rPr>
            <a:t>dạy</a:t>
          </a:r>
          <a:r>
            <a:rPr lang="en-US" sz="4400" kern="1200" dirty="0">
              <a:latin typeface="#9Slide03 AmpleSoft Bold" panose="02000000000000000000" pitchFamily="2" charset="0"/>
            </a:rPr>
            <a:t> </a:t>
          </a:r>
          <a:r>
            <a:rPr lang="en-US" sz="4400" kern="1200" dirty="0" err="1">
              <a:latin typeface="#9Slide03 AmpleSoft Bold" panose="02000000000000000000" pitchFamily="2" charset="0"/>
            </a:rPr>
            <a:t>giỏi</a:t>
          </a:r>
          <a:r>
            <a:rPr lang="en-US" sz="4400" kern="1200" dirty="0">
              <a:latin typeface="#9Slide03 AmpleSoft Bold" panose="02000000000000000000" pitchFamily="2" charset="0"/>
            </a:rPr>
            <a:t> </a:t>
          </a:r>
          <a:r>
            <a:rPr lang="en-US" sz="4400" kern="1200" dirty="0" err="1">
              <a:latin typeface="#9Slide03 AmpleSoft Bold" panose="02000000000000000000" pitchFamily="2" charset="0"/>
            </a:rPr>
            <a:t>cấp</a:t>
          </a:r>
          <a:r>
            <a:rPr lang="en-US" sz="4400" kern="1200" dirty="0">
              <a:latin typeface="#9Slide03 AmpleSoft Bold" panose="02000000000000000000" pitchFamily="2" charset="0"/>
            </a:rPr>
            <a:t> </a:t>
          </a:r>
          <a:r>
            <a:rPr lang="en-US" sz="4400" kern="1200" dirty="0" err="1">
              <a:latin typeface="#9Slide03 AmpleSoft Bold" panose="02000000000000000000" pitchFamily="2" charset="0"/>
            </a:rPr>
            <a:t>tỉnh</a:t>
          </a:r>
          <a:r>
            <a:rPr lang="en-US" sz="4400" kern="1200" dirty="0">
              <a:latin typeface="#9Slide03 AmpleSoft Bold" panose="02000000000000000000" pitchFamily="2" charset="0"/>
            </a:rPr>
            <a:t> </a:t>
          </a:r>
          <a:r>
            <a:rPr lang="en-US" sz="4400" kern="1200" dirty="0" err="1">
              <a:latin typeface="#9Slide03 AmpleSoft Bold" panose="02000000000000000000" pitchFamily="2" charset="0"/>
            </a:rPr>
            <a:t>môn</a:t>
          </a:r>
          <a:r>
            <a:rPr lang="en-US" sz="4400" kern="1200" dirty="0">
              <a:latin typeface="#9Slide03 AmpleSoft Bold" panose="02000000000000000000" pitchFamily="2" charset="0"/>
            </a:rPr>
            <a:t> </a:t>
          </a:r>
          <a:r>
            <a:rPr lang="en-US" sz="4400" kern="1200" dirty="0" err="1">
              <a:latin typeface="#9Slide03 AmpleSoft Bold" panose="02000000000000000000" pitchFamily="2" charset="0"/>
            </a:rPr>
            <a:t>Ngữ</a:t>
          </a:r>
          <a:r>
            <a:rPr lang="en-US" sz="4400" kern="1200" dirty="0">
              <a:latin typeface="#9Slide03 AmpleSoft Bold" panose="02000000000000000000" pitchFamily="2" charset="0"/>
            </a:rPr>
            <a:t> </a:t>
          </a:r>
          <a:r>
            <a:rPr lang="en-US" sz="4400" kern="1200" dirty="0" err="1">
              <a:latin typeface="#9Slide03 AmpleSoft Bold" panose="02000000000000000000" pitchFamily="2" charset="0"/>
            </a:rPr>
            <a:t>văn</a:t>
          </a:r>
          <a:endParaRPr lang="en-US" sz="4400" kern="1200" dirty="0">
            <a:latin typeface="#9Slide03 AmpleSoft Bold" panose="02000000000000000000" pitchFamily="2" charset="0"/>
          </a:endParaRPr>
        </a:p>
      </dsp:txBody>
      <dsp:txXfrm>
        <a:off x="122062" y="519647"/>
        <a:ext cx="8459925" cy="2256338"/>
      </dsp:txXfrm>
    </dsp:sp>
    <dsp:sp modelId="{352961EE-A9E3-4B35-97ED-202655D0090F}">
      <dsp:nvSpPr>
        <dsp:cNvPr id="0" name=""/>
        <dsp:cNvSpPr/>
      </dsp:nvSpPr>
      <dsp:spPr>
        <a:xfrm>
          <a:off x="0" y="3085248"/>
          <a:ext cx="8704049" cy="174915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>
              <a:latin typeface="#9Slide03 AmpleSoft Bold" panose="02000000000000000000" pitchFamily="2" charset="0"/>
            </a:rPr>
            <a:t>Giấy khen của Giám đốc Sở GD-ĐT Hưng Yên</a:t>
          </a:r>
        </a:p>
      </dsp:txBody>
      <dsp:txXfrm>
        <a:off x="85386" y="3170634"/>
        <a:ext cx="8533277" cy="15783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B24078-DBFD-44DF-90CC-763ADB002BDC}">
      <dsp:nvSpPr>
        <dsp:cNvPr id="0" name=""/>
        <dsp:cNvSpPr/>
      </dsp:nvSpPr>
      <dsp:spPr>
        <a:xfrm>
          <a:off x="0" y="51442"/>
          <a:ext cx="8704049" cy="163098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just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>
              <a:latin typeface="#9Slide03 AmpleSoft Bold" panose="02000000000000000000" pitchFamily="2" charset="0"/>
            </a:rPr>
            <a:t>Giáo</a:t>
          </a:r>
          <a:r>
            <a:rPr lang="en-US" sz="4100" kern="1200" dirty="0">
              <a:latin typeface="#9Slide03 AmpleSoft Bold" panose="02000000000000000000" pitchFamily="2" charset="0"/>
            </a:rPr>
            <a:t> </a:t>
          </a:r>
          <a:r>
            <a:rPr lang="en-US" sz="4100" kern="1200" dirty="0" err="1">
              <a:latin typeface="#9Slide03 AmpleSoft Bold" panose="02000000000000000000" pitchFamily="2" charset="0"/>
            </a:rPr>
            <a:t>viên</a:t>
          </a:r>
          <a:r>
            <a:rPr lang="en-US" sz="4100" kern="1200" dirty="0">
              <a:latin typeface="#9Slide03 AmpleSoft Bold" panose="02000000000000000000" pitchFamily="2" charset="0"/>
            </a:rPr>
            <a:t> </a:t>
          </a:r>
          <a:r>
            <a:rPr lang="en-US" sz="4100" kern="1200" dirty="0" err="1">
              <a:latin typeface="#9Slide03 AmpleSoft Bold" panose="02000000000000000000" pitchFamily="2" charset="0"/>
            </a:rPr>
            <a:t>dạy</a:t>
          </a:r>
          <a:r>
            <a:rPr lang="en-US" sz="4100" kern="1200" dirty="0">
              <a:latin typeface="#9Slide03 AmpleSoft Bold" panose="02000000000000000000" pitchFamily="2" charset="0"/>
            </a:rPr>
            <a:t> </a:t>
          </a:r>
          <a:r>
            <a:rPr lang="en-US" sz="4100" kern="1200" dirty="0" err="1">
              <a:latin typeface="#9Slide03 AmpleSoft Bold" panose="02000000000000000000" pitchFamily="2" charset="0"/>
            </a:rPr>
            <a:t>giỏi</a:t>
          </a:r>
          <a:r>
            <a:rPr lang="en-US" sz="4100" kern="1200" dirty="0">
              <a:latin typeface="#9Slide03 AmpleSoft Bold" panose="02000000000000000000" pitchFamily="2" charset="0"/>
            </a:rPr>
            <a:t> </a:t>
          </a:r>
          <a:r>
            <a:rPr lang="en-US" sz="4100" kern="1200" dirty="0" err="1">
              <a:latin typeface="#9Slide03 AmpleSoft Bold" panose="02000000000000000000" pitchFamily="2" charset="0"/>
            </a:rPr>
            <a:t>cấp</a:t>
          </a:r>
          <a:r>
            <a:rPr lang="en-US" sz="4100" kern="1200" dirty="0">
              <a:latin typeface="#9Slide03 AmpleSoft Bold" panose="02000000000000000000" pitchFamily="2" charset="0"/>
            </a:rPr>
            <a:t> </a:t>
          </a:r>
          <a:r>
            <a:rPr lang="en-US" sz="4100" kern="1200" dirty="0" err="1">
              <a:latin typeface="#9Slide03 AmpleSoft Bold" panose="02000000000000000000" pitchFamily="2" charset="0"/>
            </a:rPr>
            <a:t>tỉnh</a:t>
          </a:r>
          <a:r>
            <a:rPr lang="en-US" sz="4100" kern="1200" dirty="0">
              <a:latin typeface="#9Slide03 AmpleSoft Bold" panose="02000000000000000000" pitchFamily="2" charset="0"/>
            </a:rPr>
            <a:t> </a:t>
          </a:r>
          <a:r>
            <a:rPr lang="en-US" sz="4100" kern="1200" dirty="0" err="1">
              <a:latin typeface="#9Slide03 AmpleSoft Bold" panose="02000000000000000000" pitchFamily="2" charset="0"/>
            </a:rPr>
            <a:t>môn</a:t>
          </a:r>
          <a:r>
            <a:rPr lang="en-US" sz="4100" kern="1200" dirty="0">
              <a:latin typeface="#9Slide03 AmpleSoft Bold" panose="02000000000000000000" pitchFamily="2" charset="0"/>
            </a:rPr>
            <a:t> </a:t>
          </a:r>
          <a:r>
            <a:rPr lang="en-US" sz="4100" kern="1200" dirty="0" err="1">
              <a:latin typeface="#9Slide03 AmpleSoft Bold" panose="02000000000000000000" pitchFamily="2" charset="0"/>
            </a:rPr>
            <a:t>Sinh</a:t>
          </a:r>
          <a:r>
            <a:rPr lang="en-US" sz="4100" kern="1200" dirty="0">
              <a:latin typeface="#9Slide03 AmpleSoft Bold" panose="02000000000000000000" pitchFamily="2" charset="0"/>
            </a:rPr>
            <a:t> </a:t>
          </a:r>
          <a:r>
            <a:rPr lang="en-US" sz="4100" kern="1200" dirty="0" err="1">
              <a:latin typeface="#9Slide03 AmpleSoft Bold" panose="02000000000000000000" pitchFamily="2" charset="0"/>
            </a:rPr>
            <a:t>học</a:t>
          </a:r>
          <a:r>
            <a:rPr lang="en-US" sz="4100" kern="1200" dirty="0">
              <a:latin typeface="#9Slide03 AmpleSoft Bold" panose="02000000000000000000" pitchFamily="2" charset="0"/>
            </a:rPr>
            <a:t> </a:t>
          </a:r>
        </a:p>
      </dsp:txBody>
      <dsp:txXfrm>
        <a:off x="79618" y="131060"/>
        <a:ext cx="8544813" cy="1471744"/>
      </dsp:txXfrm>
    </dsp:sp>
    <dsp:sp modelId="{C0209A7C-F405-44CB-87AC-A015CD390300}">
      <dsp:nvSpPr>
        <dsp:cNvPr id="0" name=""/>
        <dsp:cNvSpPr/>
      </dsp:nvSpPr>
      <dsp:spPr>
        <a:xfrm>
          <a:off x="0" y="1800502"/>
          <a:ext cx="8704049" cy="163098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just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Bồi</a:t>
          </a:r>
          <a:r>
            <a:rPr lang="en-US" sz="4100" b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100" b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dưỡng</a:t>
          </a:r>
          <a:r>
            <a:rPr lang="en-US" sz="4100" b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100" b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học</a:t>
          </a:r>
          <a:r>
            <a:rPr lang="en-US" sz="4100" b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100" b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sinh</a:t>
          </a:r>
          <a:r>
            <a:rPr lang="en-US" sz="4100" b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100" b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tham</a:t>
          </a:r>
          <a:r>
            <a:rPr lang="en-US" sz="4100" b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100" b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gia</a:t>
          </a:r>
          <a:r>
            <a:rPr lang="en-US" sz="4100" b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100" b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kỳ</a:t>
          </a:r>
          <a:r>
            <a:rPr lang="en-US" sz="4100" b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100" b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thi</a:t>
          </a:r>
          <a:r>
            <a:rPr lang="en-US" sz="4100" b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100" b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HSG</a:t>
          </a:r>
          <a:r>
            <a:rPr lang="en-US" sz="4100" b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100" b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cấp</a:t>
          </a:r>
          <a:r>
            <a:rPr lang="en-US" sz="4100" b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100" b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tỉnh</a:t>
          </a:r>
          <a:r>
            <a:rPr lang="en-US" sz="4100" b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100" b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đạt</a:t>
          </a:r>
          <a:r>
            <a:rPr lang="en-US" sz="4100" b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02 </a:t>
          </a:r>
          <a:r>
            <a:rPr lang="en-US" sz="4100" b="0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sz="4100" b="0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1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Khuyến</a:t>
          </a:r>
          <a:r>
            <a:rPr lang="en-US" sz="41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1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Khích</a:t>
          </a:r>
          <a:endParaRPr lang="en-US" sz="4100" kern="1200" dirty="0">
            <a:solidFill>
              <a:schemeClr val="bg1"/>
            </a:solidFill>
            <a:latin typeface="#9Slide03 AmpleSoft Bold" panose="02000000000000000000" pitchFamily="2" charset="0"/>
          </a:endParaRPr>
        </a:p>
      </dsp:txBody>
      <dsp:txXfrm>
        <a:off x="79618" y="1880120"/>
        <a:ext cx="8544813" cy="1471744"/>
      </dsp:txXfrm>
    </dsp:sp>
    <dsp:sp modelId="{F3D6651F-E292-4F17-9CAB-20DCDD0797B6}">
      <dsp:nvSpPr>
        <dsp:cNvPr id="0" name=""/>
        <dsp:cNvSpPr/>
      </dsp:nvSpPr>
      <dsp:spPr>
        <a:xfrm>
          <a:off x="0" y="3549562"/>
          <a:ext cx="8704049" cy="163098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just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>
              <a:latin typeface="#9Slide03 AmpleSoft Bold" panose="02000000000000000000" pitchFamily="2" charset="0"/>
            </a:rPr>
            <a:t>Giấy</a:t>
          </a:r>
          <a:r>
            <a:rPr lang="en-US" sz="4100" kern="1200" dirty="0">
              <a:latin typeface="#9Slide03 AmpleSoft Bold" panose="02000000000000000000" pitchFamily="2" charset="0"/>
            </a:rPr>
            <a:t> </a:t>
          </a:r>
          <a:r>
            <a:rPr lang="en-US" sz="4100" kern="1200" dirty="0" err="1">
              <a:latin typeface="#9Slide03 AmpleSoft Bold" panose="02000000000000000000" pitchFamily="2" charset="0"/>
            </a:rPr>
            <a:t>khen</a:t>
          </a:r>
          <a:r>
            <a:rPr lang="en-US" sz="4100" kern="1200" dirty="0">
              <a:latin typeface="#9Slide03 AmpleSoft Bold" panose="02000000000000000000" pitchFamily="2" charset="0"/>
            </a:rPr>
            <a:t> </a:t>
          </a:r>
          <a:r>
            <a:rPr lang="en-US" sz="4100" kern="1200" dirty="0" err="1">
              <a:latin typeface="#9Slide03 AmpleSoft Bold" panose="02000000000000000000" pitchFamily="2" charset="0"/>
            </a:rPr>
            <a:t>của</a:t>
          </a:r>
          <a:r>
            <a:rPr lang="en-US" sz="4100" kern="1200" dirty="0">
              <a:latin typeface="#9Slide03 AmpleSoft Bold" panose="02000000000000000000" pitchFamily="2" charset="0"/>
            </a:rPr>
            <a:t> </a:t>
          </a:r>
          <a:r>
            <a:rPr lang="en-US" sz="4100" kern="1200" dirty="0" err="1">
              <a:latin typeface="#9Slide03 AmpleSoft Bold" panose="02000000000000000000" pitchFamily="2" charset="0"/>
            </a:rPr>
            <a:t>Giám</a:t>
          </a:r>
          <a:r>
            <a:rPr lang="en-US" sz="4100" kern="1200" dirty="0">
              <a:latin typeface="#9Slide03 AmpleSoft Bold" panose="02000000000000000000" pitchFamily="2" charset="0"/>
            </a:rPr>
            <a:t> </a:t>
          </a:r>
          <a:r>
            <a:rPr lang="en-US" sz="4100" kern="1200" dirty="0" err="1">
              <a:latin typeface="#9Slide03 AmpleSoft Bold" panose="02000000000000000000" pitchFamily="2" charset="0"/>
            </a:rPr>
            <a:t>đốc</a:t>
          </a:r>
          <a:r>
            <a:rPr lang="en-US" sz="4100" kern="1200" dirty="0">
              <a:latin typeface="#9Slide03 AmpleSoft Bold" panose="02000000000000000000" pitchFamily="2" charset="0"/>
            </a:rPr>
            <a:t> </a:t>
          </a:r>
          <a:r>
            <a:rPr lang="en-US" sz="4100" kern="1200" dirty="0" err="1">
              <a:latin typeface="#9Slide03 AmpleSoft Bold" panose="02000000000000000000" pitchFamily="2" charset="0"/>
            </a:rPr>
            <a:t>Sở</a:t>
          </a:r>
          <a:r>
            <a:rPr lang="en-US" sz="4100" kern="1200" dirty="0">
              <a:latin typeface="#9Slide03 AmpleSoft Bold" panose="02000000000000000000" pitchFamily="2" charset="0"/>
            </a:rPr>
            <a:t> GD-</a:t>
          </a:r>
          <a:r>
            <a:rPr lang="en-US" sz="4100" kern="1200" dirty="0" err="1">
              <a:latin typeface="#9Slide03 AmpleSoft Bold" panose="02000000000000000000" pitchFamily="2" charset="0"/>
            </a:rPr>
            <a:t>ĐT</a:t>
          </a:r>
          <a:r>
            <a:rPr lang="en-US" sz="4100" kern="1200" dirty="0">
              <a:latin typeface="#9Slide03 AmpleSoft Bold" panose="02000000000000000000" pitchFamily="2" charset="0"/>
            </a:rPr>
            <a:t> </a:t>
          </a:r>
          <a:r>
            <a:rPr lang="en-US" sz="4100" kern="1200" dirty="0" err="1">
              <a:latin typeface="#9Slide03 AmpleSoft Bold" panose="02000000000000000000" pitchFamily="2" charset="0"/>
            </a:rPr>
            <a:t>tỉnh</a:t>
          </a:r>
          <a:r>
            <a:rPr lang="en-US" sz="4100" kern="1200" dirty="0">
              <a:latin typeface="#9Slide03 AmpleSoft Bold" panose="02000000000000000000" pitchFamily="2" charset="0"/>
            </a:rPr>
            <a:t> </a:t>
          </a:r>
          <a:r>
            <a:rPr lang="en-US" sz="4100" kern="1200" dirty="0" err="1">
              <a:latin typeface="#9Slide03 AmpleSoft Bold" panose="02000000000000000000" pitchFamily="2" charset="0"/>
            </a:rPr>
            <a:t>Hưng</a:t>
          </a:r>
          <a:r>
            <a:rPr lang="en-US" sz="4100" kern="1200" dirty="0">
              <a:latin typeface="#9Slide03 AmpleSoft Bold" panose="02000000000000000000" pitchFamily="2" charset="0"/>
            </a:rPr>
            <a:t> </a:t>
          </a:r>
          <a:r>
            <a:rPr lang="en-US" sz="4100" kern="1200" dirty="0" err="1">
              <a:latin typeface="#9Slide03 AmpleSoft Bold" panose="02000000000000000000" pitchFamily="2" charset="0"/>
            </a:rPr>
            <a:t>Yên</a:t>
          </a:r>
          <a:endParaRPr lang="en-US" sz="4100" kern="1200" dirty="0">
            <a:solidFill>
              <a:srgbClr val="FFC000"/>
            </a:solidFill>
            <a:latin typeface="#9Slide03 AmpleSoft Bold" panose="02000000000000000000" pitchFamily="2" charset="0"/>
          </a:endParaRPr>
        </a:p>
      </dsp:txBody>
      <dsp:txXfrm>
        <a:off x="79618" y="3629180"/>
        <a:ext cx="8544813" cy="14717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50C09-B862-4EE8-B5E1-4658B03EE186}">
      <dsp:nvSpPr>
        <dsp:cNvPr id="0" name=""/>
        <dsp:cNvSpPr/>
      </dsp:nvSpPr>
      <dsp:spPr>
        <a:xfrm>
          <a:off x="0" y="108017"/>
          <a:ext cx="8704049" cy="501594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Bồi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dưỡng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học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sinh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tham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gia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kỳ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thi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HSG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cấp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tỉnh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đạt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03 </a:t>
          </a:r>
          <a:r>
            <a:rPr lang="en-US" sz="4400" b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sz="4400" b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i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(01 </a:t>
          </a:r>
          <a:r>
            <a:rPr lang="en-US" sz="4400" b="1" i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sz="4400" b="1" i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i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Nhì</a:t>
          </a:r>
          <a:r>
            <a:rPr lang="en-US" sz="4400" b="1" i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, 2 </a:t>
          </a:r>
          <a:r>
            <a:rPr lang="en-US" sz="4400" b="1" i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giải</a:t>
          </a:r>
          <a:r>
            <a:rPr lang="en-US" sz="4400" b="1" i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i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Khuyến</a:t>
          </a:r>
          <a:r>
            <a:rPr lang="en-US" sz="4400" b="1" i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 </a:t>
          </a:r>
          <a:r>
            <a:rPr lang="en-US" sz="4400" b="1" i="1" kern="1200" dirty="0" err="1">
              <a:solidFill>
                <a:schemeClr val="bg1"/>
              </a:solidFill>
              <a:latin typeface="#9Slide03 AmpleSoft Bold" panose="02000000000000000000" pitchFamily="2" charset="0"/>
            </a:rPr>
            <a:t>khích</a:t>
          </a:r>
          <a:r>
            <a:rPr lang="en-US" sz="4400" b="1" i="1" kern="1200" dirty="0">
              <a:solidFill>
                <a:schemeClr val="bg1"/>
              </a:solidFill>
              <a:latin typeface="#9Slide03 AmpleSoft Bold" panose="02000000000000000000" pitchFamily="2" charset="0"/>
            </a:rPr>
            <a:t>)</a:t>
          </a:r>
          <a:endParaRPr lang="en-US" sz="4400" b="1" kern="1200" dirty="0">
            <a:solidFill>
              <a:schemeClr val="bg1"/>
            </a:solidFill>
            <a:latin typeface="#9Slide03 AmpleSoft Bold" panose="02000000000000000000" pitchFamily="2" charset="0"/>
          </a:endParaRPr>
        </a:p>
      </dsp:txBody>
      <dsp:txXfrm>
        <a:off x="244858" y="352875"/>
        <a:ext cx="8214333" cy="452623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AC06A-ECE9-4DC0-BE5C-03CFF187B0F9}">
      <dsp:nvSpPr>
        <dsp:cNvPr id="0" name=""/>
        <dsp:cNvSpPr/>
      </dsp:nvSpPr>
      <dsp:spPr>
        <a:xfrm>
          <a:off x="0" y="0"/>
          <a:ext cx="9049132" cy="2062981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atin typeface="#9Slide03 AmpleSoft Bold" panose="02000000000000000000" pitchFamily="2" charset="0"/>
            </a:rPr>
            <a:t>Chiến</a:t>
          </a:r>
          <a:r>
            <a:rPr lang="en-US" sz="3600" b="1" kern="1200" dirty="0">
              <a:latin typeface="#9Slide03 AmpleSoft Bold" panose="02000000000000000000" pitchFamily="2" charset="0"/>
            </a:rPr>
            <a:t> </a:t>
          </a:r>
          <a:r>
            <a:rPr lang="en-US" sz="3600" b="1" kern="1200" dirty="0" err="1">
              <a:latin typeface="#9Slide03 AmpleSoft Bold" panose="02000000000000000000" pitchFamily="2" charset="0"/>
            </a:rPr>
            <a:t>sỹ</a:t>
          </a:r>
          <a:r>
            <a:rPr lang="en-US" sz="3600" b="1" kern="1200" dirty="0">
              <a:latin typeface="#9Slide03 AmpleSoft Bold" panose="02000000000000000000" pitchFamily="2" charset="0"/>
            </a:rPr>
            <a:t> </a:t>
          </a:r>
          <a:r>
            <a:rPr lang="en-US" sz="3600" b="1" kern="1200" dirty="0" err="1">
              <a:latin typeface="#9Slide03 AmpleSoft Bold" panose="02000000000000000000" pitchFamily="2" charset="0"/>
            </a:rPr>
            <a:t>thi</a:t>
          </a:r>
          <a:r>
            <a:rPr lang="en-US" sz="3600" b="1" kern="1200" dirty="0">
              <a:latin typeface="#9Slide03 AmpleSoft Bold" panose="02000000000000000000" pitchFamily="2" charset="0"/>
            </a:rPr>
            <a:t> </a:t>
          </a:r>
          <a:r>
            <a:rPr lang="en-US" sz="3600" b="1" kern="1200" dirty="0" err="1">
              <a:latin typeface="#9Slide03 AmpleSoft Bold" panose="02000000000000000000" pitchFamily="2" charset="0"/>
            </a:rPr>
            <a:t>đua</a:t>
          </a:r>
          <a:r>
            <a:rPr lang="en-US" sz="3600" b="1" kern="1200" dirty="0">
              <a:latin typeface="#9Slide03 AmpleSoft Bold" panose="02000000000000000000" pitchFamily="2" charset="0"/>
            </a:rPr>
            <a:t> </a:t>
          </a:r>
          <a:r>
            <a:rPr lang="en-US" sz="3600" b="1" kern="1200" dirty="0" err="1">
              <a:latin typeface="#9Slide03 AmpleSoft Bold" panose="02000000000000000000" pitchFamily="2" charset="0"/>
            </a:rPr>
            <a:t>cấp</a:t>
          </a:r>
          <a:r>
            <a:rPr lang="en-US" sz="3600" b="1" kern="1200" dirty="0">
              <a:latin typeface="#9Slide03 AmpleSoft Bold" panose="02000000000000000000" pitchFamily="2" charset="0"/>
            </a:rPr>
            <a:t> </a:t>
          </a:r>
          <a:r>
            <a:rPr lang="en-US" sz="3600" b="1" kern="1200" dirty="0" err="1">
              <a:latin typeface="#9Slide03 AmpleSoft Bold" panose="02000000000000000000" pitchFamily="2" charset="0"/>
            </a:rPr>
            <a:t>cơ</a:t>
          </a:r>
          <a:r>
            <a:rPr lang="en-US" sz="3600" b="1" kern="1200" dirty="0">
              <a:latin typeface="#9Slide03 AmpleSoft Bold" panose="02000000000000000000" pitchFamily="2" charset="0"/>
            </a:rPr>
            <a:t> </a:t>
          </a:r>
          <a:r>
            <a:rPr lang="en-US" sz="3600" b="1" kern="1200" dirty="0" err="1">
              <a:latin typeface="#9Slide03 AmpleSoft Bold" panose="02000000000000000000" pitchFamily="2" charset="0"/>
            </a:rPr>
            <a:t>sở</a:t>
          </a:r>
          <a:endParaRPr lang="en-US" sz="3600" b="1" kern="1200" dirty="0">
            <a:latin typeface="#9Slide03 AmpleSoft Bold" panose="02000000000000000000" pitchFamily="2" charset="0"/>
          </a:endParaRPr>
        </a:p>
      </dsp:txBody>
      <dsp:txXfrm>
        <a:off x="100706" y="100706"/>
        <a:ext cx="8847720" cy="1861569"/>
      </dsp:txXfrm>
    </dsp:sp>
    <dsp:sp modelId="{E4950042-AD5F-44C5-A661-05BB862DA0B2}">
      <dsp:nvSpPr>
        <dsp:cNvPr id="0" name=""/>
        <dsp:cNvSpPr/>
      </dsp:nvSpPr>
      <dsp:spPr>
        <a:xfrm>
          <a:off x="0" y="2103202"/>
          <a:ext cx="9049132" cy="1758204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atin typeface="#9Slide03 AmpleSoft Bold" panose="02000000000000000000" pitchFamily="2" charset="0"/>
            </a:rPr>
            <a:t>Bằng</a:t>
          </a:r>
          <a:r>
            <a:rPr lang="en-US" sz="3600" b="1" kern="1200" dirty="0">
              <a:latin typeface="#9Slide03 AmpleSoft Bold" panose="02000000000000000000" pitchFamily="2" charset="0"/>
            </a:rPr>
            <a:t> </a:t>
          </a:r>
          <a:r>
            <a:rPr lang="en-US" sz="3600" b="1" kern="1200" dirty="0" err="1">
              <a:latin typeface="#9Slide03 AmpleSoft Bold" panose="02000000000000000000" pitchFamily="2" charset="0"/>
            </a:rPr>
            <a:t>khen</a:t>
          </a:r>
          <a:r>
            <a:rPr lang="en-US" sz="3600" b="1" kern="1200" dirty="0">
              <a:latin typeface="#9Slide03 AmpleSoft Bold" panose="02000000000000000000" pitchFamily="2" charset="0"/>
            </a:rPr>
            <a:t> </a:t>
          </a:r>
          <a:r>
            <a:rPr lang="en-US" sz="3600" b="1" kern="1200" dirty="0" err="1">
              <a:latin typeface="#9Slide03 AmpleSoft Bold" panose="02000000000000000000" pitchFamily="2" charset="0"/>
            </a:rPr>
            <a:t>của</a:t>
          </a:r>
          <a:r>
            <a:rPr lang="en-US" sz="3600" b="1" kern="1200" dirty="0">
              <a:latin typeface="#9Slide03 AmpleSoft Bold" panose="02000000000000000000" pitchFamily="2" charset="0"/>
            </a:rPr>
            <a:t> </a:t>
          </a:r>
          <a:r>
            <a:rPr lang="en-US" sz="3600" b="1" kern="1200" dirty="0" err="1">
              <a:latin typeface="#9Slide03 AmpleSoft Bold" panose="02000000000000000000" pitchFamily="2" charset="0"/>
            </a:rPr>
            <a:t>Bộ</a:t>
          </a:r>
          <a:r>
            <a:rPr lang="en-US" sz="3600" b="1" kern="1200" dirty="0">
              <a:latin typeface="#9Slide03 AmpleSoft Bold" panose="02000000000000000000" pitchFamily="2" charset="0"/>
            </a:rPr>
            <a:t> </a:t>
          </a:r>
          <a:r>
            <a:rPr lang="en-US" sz="3600" b="1" kern="1200" dirty="0" err="1">
              <a:latin typeface="#9Slide03 AmpleSoft Bold" panose="02000000000000000000" pitchFamily="2" charset="0"/>
            </a:rPr>
            <a:t>trưởng</a:t>
          </a:r>
          <a:r>
            <a:rPr lang="en-US" sz="3600" b="1" kern="1200" dirty="0">
              <a:latin typeface="#9Slide03 AmpleSoft Bold" panose="02000000000000000000" pitchFamily="2" charset="0"/>
            </a:rPr>
            <a:t> </a:t>
          </a:r>
          <a:r>
            <a:rPr lang="vi-VN" sz="3600" b="1" kern="1200" dirty="0">
              <a:latin typeface="#9Slide03 AmpleSoft Bold" panose="02000000000000000000" pitchFamily="2" charset="0"/>
            </a:rPr>
            <a:t>Bộ GD-ĐT</a:t>
          </a:r>
          <a:endParaRPr lang="en-US" sz="3600" b="1" kern="1200" dirty="0">
            <a:latin typeface="#9Slide03 AmpleSoft Bold" panose="02000000000000000000" pitchFamily="2" charset="0"/>
          </a:endParaRPr>
        </a:p>
      </dsp:txBody>
      <dsp:txXfrm>
        <a:off x="85828" y="2189030"/>
        <a:ext cx="8877476" cy="1586548"/>
      </dsp:txXfrm>
    </dsp:sp>
    <dsp:sp modelId="{737D44CC-C8A4-4B86-AF0C-044E271E5222}">
      <dsp:nvSpPr>
        <dsp:cNvPr id="0" name=""/>
        <dsp:cNvSpPr/>
      </dsp:nvSpPr>
      <dsp:spPr>
        <a:xfrm>
          <a:off x="0" y="4024753"/>
          <a:ext cx="9049132" cy="1794802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atin typeface="#9Slide03 AmpleSoft Bold" panose="02000000000000000000" pitchFamily="2" charset="0"/>
            </a:rPr>
            <a:t>Danh</a:t>
          </a:r>
          <a:r>
            <a:rPr lang="en-US" sz="3600" b="1" kern="1200" dirty="0">
              <a:latin typeface="#9Slide03 AmpleSoft Bold" panose="02000000000000000000" pitchFamily="2" charset="0"/>
            </a:rPr>
            <a:t> </a:t>
          </a:r>
          <a:r>
            <a:rPr lang="en-US" sz="3600" b="1" kern="1200" dirty="0" err="1">
              <a:latin typeface="#9Slide03 AmpleSoft Bold" panose="02000000000000000000" pitchFamily="2" charset="0"/>
            </a:rPr>
            <a:t>hiệu</a:t>
          </a:r>
          <a:r>
            <a:rPr lang="en-US" sz="3600" b="1" kern="1200" dirty="0">
              <a:latin typeface="#9Slide03 AmpleSoft Bold" panose="02000000000000000000" pitchFamily="2" charset="0"/>
            </a:rPr>
            <a:t> “Gia </a:t>
          </a:r>
          <a:r>
            <a:rPr lang="en-US" sz="3600" b="1" kern="1200" dirty="0" err="1">
              <a:latin typeface="#9Slide03 AmpleSoft Bold" panose="02000000000000000000" pitchFamily="2" charset="0"/>
            </a:rPr>
            <a:t>đình</a:t>
          </a:r>
          <a:r>
            <a:rPr lang="en-US" sz="3600" b="1" kern="1200" dirty="0">
              <a:latin typeface="#9Slide03 AmpleSoft Bold" panose="02000000000000000000" pitchFamily="2" charset="0"/>
            </a:rPr>
            <a:t> </a:t>
          </a:r>
          <a:r>
            <a:rPr lang="en-US" sz="3600" b="1" kern="1200" dirty="0" err="1">
              <a:latin typeface="#9Slide03 AmpleSoft Bold" panose="02000000000000000000" pitchFamily="2" charset="0"/>
            </a:rPr>
            <a:t>Nhà</a:t>
          </a:r>
          <a:r>
            <a:rPr lang="en-US" sz="3600" b="1" kern="1200" dirty="0">
              <a:latin typeface="#9Slide03 AmpleSoft Bold" panose="02000000000000000000" pitchFamily="2" charset="0"/>
            </a:rPr>
            <a:t> </a:t>
          </a:r>
          <a:r>
            <a:rPr lang="en-US" sz="3600" b="1" kern="1200" dirty="0" err="1">
              <a:latin typeface="#9Slide03 AmpleSoft Bold" panose="02000000000000000000" pitchFamily="2" charset="0"/>
            </a:rPr>
            <a:t>giáo</a:t>
          </a:r>
          <a:r>
            <a:rPr lang="en-US" sz="3600" b="1" kern="1200" dirty="0">
              <a:latin typeface="#9Slide03 AmpleSoft Bold" panose="02000000000000000000" pitchFamily="2" charset="0"/>
            </a:rPr>
            <a:t> </a:t>
          </a:r>
          <a:r>
            <a:rPr lang="en-US" sz="3600" b="1" kern="1200" dirty="0" err="1">
              <a:latin typeface="#9Slide03 AmpleSoft Bold" panose="02000000000000000000" pitchFamily="2" charset="0"/>
            </a:rPr>
            <a:t>tiêu</a:t>
          </a:r>
          <a:r>
            <a:rPr lang="en-US" sz="3600" b="1" kern="1200" dirty="0">
              <a:latin typeface="#9Slide03 AmpleSoft Bold" panose="02000000000000000000" pitchFamily="2" charset="0"/>
            </a:rPr>
            <a:t> </a:t>
          </a:r>
          <a:r>
            <a:rPr lang="en-US" sz="3600" b="1" kern="1200" dirty="0" err="1">
              <a:latin typeface="#9Slide03 AmpleSoft Bold" panose="02000000000000000000" pitchFamily="2" charset="0"/>
            </a:rPr>
            <a:t>biểu</a:t>
          </a:r>
          <a:r>
            <a:rPr lang="en-US" sz="3600" b="1" kern="1200" dirty="0">
              <a:latin typeface="#9Slide03 AmpleSoft Bold" panose="02000000000000000000" pitchFamily="2" charset="0"/>
            </a:rPr>
            <a:t>” </a:t>
          </a:r>
          <a:r>
            <a:rPr lang="en-US" sz="3600" b="1" kern="1200" dirty="0" err="1">
              <a:latin typeface="#9Slide03 AmpleSoft Bold" panose="02000000000000000000" pitchFamily="2" charset="0"/>
            </a:rPr>
            <a:t>tỉnh</a:t>
          </a:r>
          <a:r>
            <a:rPr lang="en-US" sz="3600" b="1" kern="1200" dirty="0">
              <a:latin typeface="#9Slide03 AmpleSoft Bold" panose="02000000000000000000" pitchFamily="2" charset="0"/>
            </a:rPr>
            <a:t> </a:t>
          </a:r>
          <a:r>
            <a:rPr lang="en-US" sz="3600" b="1" kern="1200" dirty="0" err="1">
              <a:latin typeface="#9Slide03 AmpleSoft Bold" panose="02000000000000000000" pitchFamily="2" charset="0"/>
            </a:rPr>
            <a:t>Hưng</a:t>
          </a:r>
          <a:r>
            <a:rPr lang="en-US" sz="3600" b="1" kern="1200" dirty="0">
              <a:latin typeface="#9Slide03 AmpleSoft Bold" panose="02000000000000000000" pitchFamily="2" charset="0"/>
            </a:rPr>
            <a:t> </a:t>
          </a:r>
          <a:r>
            <a:rPr lang="en-US" sz="3600" b="1" kern="1200" dirty="0" err="1">
              <a:latin typeface="#9Slide03 AmpleSoft Bold" panose="02000000000000000000" pitchFamily="2" charset="0"/>
            </a:rPr>
            <a:t>Yên</a:t>
          </a:r>
          <a:r>
            <a:rPr lang="en-US" sz="3600" b="1" kern="1200" dirty="0">
              <a:latin typeface="#9Slide03 AmpleSoft Bold" panose="02000000000000000000" pitchFamily="2" charset="0"/>
            </a:rPr>
            <a:t> </a:t>
          </a:r>
          <a:r>
            <a:rPr lang="en-US" sz="3600" b="1" kern="1200" dirty="0" err="1">
              <a:latin typeface="#9Slide03 AmpleSoft Bold" panose="02000000000000000000" pitchFamily="2" charset="0"/>
            </a:rPr>
            <a:t>giai</a:t>
          </a:r>
          <a:r>
            <a:rPr lang="en-US" sz="3600" b="1" kern="1200" dirty="0">
              <a:latin typeface="#9Slide03 AmpleSoft Bold" panose="02000000000000000000" pitchFamily="2" charset="0"/>
            </a:rPr>
            <a:t> </a:t>
          </a:r>
          <a:r>
            <a:rPr lang="en-US" sz="3600" b="1" kern="1200" dirty="0" err="1">
              <a:latin typeface="#9Slide03 AmpleSoft Bold" panose="02000000000000000000" pitchFamily="2" charset="0"/>
            </a:rPr>
            <a:t>đoạn</a:t>
          </a:r>
          <a:r>
            <a:rPr lang="en-US" sz="3600" b="1" kern="1200" dirty="0">
              <a:latin typeface="#9Slide03 AmpleSoft Bold" panose="02000000000000000000" pitchFamily="2" charset="0"/>
            </a:rPr>
            <a:t> 2016-2020</a:t>
          </a:r>
        </a:p>
      </dsp:txBody>
      <dsp:txXfrm>
        <a:off x="87615" y="4112368"/>
        <a:ext cx="8873902" cy="161957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046BC9-725C-4831-9F58-C8931358E17E}">
      <dsp:nvSpPr>
        <dsp:cNvPr id="0" name=""/>
        <dsp:cNvSpPr/>
      </dsp:nvSpPr>
      <dsp:spPr>
        <a:xfrm>
          <a:off x="0" y="0"/>
          <a:ext cx="8704049" cy="1784328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#9Slide03 AmpleSoft Bold" panose="02000000000000000000" pitchFamily="2" charset="0"/>
            </a:rPr>
            <a:t>Chiến sỹ thi đua cấp cơ sở</a:t>
          </a:r>
        </a:p>
      </dsp:txBody>
      <dsp:txXfrm>
        <a:off x="87104" y="87104"/>
        <a:ext cx="8529841" cy="1610120"/>
      </dsp:txXfrm>
    </dsp:sp>
    <dsp:sp modelId="{20493366-082C-4C0A-BCEF-A523B98ED2F4}">
      <dsp:nvSpPr>
        <dsp:cNvPr id="0" name=""/>
        <dsp:cNvSpPr/>
      </dsp:nvSpPr>
      <dsp:spPr>
        <a:xfrm>
          <a:off x="0" y="1709580"/>
          <a:ext cx="8704049" cy="1830006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#9Slide03 AmpleSoft Bold" panose="02000000000000000000" pitchFamily="2" charset="0"/>
            </a:rPr>
            <a:t>UBND tỉnh Hưng Yên tặng Bằng khen “</a:t>
          </a:r>
          <a:r>
            <a:rPr lang="vi-VN" sz="3600" kern="1200">
              <a:latin typeface="#9Slide03 AmpleSoft Bold" panose="02000000000000000000" pitchFamily="2" charset="0"/>
            </a:rPr>
            <a:t>Hoàn </a:t>
          </a:r>
          <a:r>
            <a:rPr lang="en-US" sz="3600" kern="1200">
              <a:latin typeface="#9Slide03 AmpleSoft Bold" panose="02000000000000000000" pitchFamily="2" charset="0"/>
            </a:rPr>
            <a:t>thành Xuất sắc</a:t>
          </a:r>
          <a:r>
            <a:rPr lang="vi-VN" sz="3600" kern="1200">
              <a:latin typeface="#9Slide03 AmpleSoft Bold" panose="02000000000000000000" pitchFamily="2" charset="0"/>
            </a:rPr>
            <a:t>”</a:t>
          </a:r>
          <a:r>
            <a:rPr lang="en-US" sz="3600" kern="1200">
              <a:latin typeface="#9Slide03 AmpleSoft Bold" panose="02000000000000000000" pitchFamily="2" charset="0"/>
            </a:rPr>
            <a:t> nhiệm vụ</a:t>
          </a:r>
        </a:p>
      </dsp:txBody>
      <dsp:txXfrm>
        <a:off x="89334" y="1798914"/>
        <a:ext cx="8525381" cy="1651338"/>
      </dsp:txXfrm>
    </dsp:sp>
    <dsp:sp modelId="{79D350E9-D3A5-4E97-AA5B-7AC039684F7F}">
      <dsp:nvSpPr>
        <dsp:cNvPr id="0" name=""/>
        <dsp:cNvSpPr/>
      </dsp:nvSpPr>
      <dsp:spPr>
        <a:xfrm>
          <a:off x="0" y="3830081"/>
          <a:ext cx="8704049" cy="1957013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latin typeface="#9Slide03 AmpleSoft Bold" panose="02000000000000000000" pitchFamily="2" charset="0"/>
            </a:rPr>
            <a:t>Giấy</a:t>
          </a:r>
          <a:r>
            <a:rPr lang="en-US" sz="3600" kern="1200" dirty="0">
              <a:latin typeface="#9Slide03 AmpleSoft Bold" panose="02000000000000000000" pitchFamily="2" charset="0"/>
            </a:rPr>
            <a:t> </a:t>
          </a:r>
          <a:r>
            <a:rPr lang="en-US" sz="3600" kern="1200" dirty="0" err="1">
              <a:latin typeface="#9Slide03 AmpleSoft Bold" panose="02000000000000000000" pitchFamily="2" charset="0"/>
            </a:rPr>
            <a:t>Khen</a:t>
          </a:r>
          <a:r>
            <a:rPr lang="en-US" sz="3600" kern="1200" dirty="0">
              <a:latin typeface="#9Slide03 AmpleSoft Bold" panose="02000000000000000000" pitchFamily="2" charset="0"/>
            </a:rPr>
            <a:t> “</a:t>
          </a:r>
          <a:r>
            <a:rPr lang="en-US" sz="3600" kern="1200" dirty="0" err="1">
              <a:latin typeface="#9Slide03 AmpleSoft Bold" panose="02000000000000000000" pitchFamily="2" charset="0"/>
            </a:rPr>
            <a:t>Nữ</a:t>
          </a:r>
          <a:r>
            <a:rPr lang="en-US" sz="3600" kern="1200" dirty="0">
              <a:latin typeface="#9Slide03 AmpleSoft Bold" panose="02000000000000000000" pitchFamily="2" charset="0"/>
            </a:rPr>
            <a:t> </a:t>
          </a:r>
          <a:r>
            <a:rPr lang="en-US" sz="3600" kern="1200" dirty="0" err="1">
              <a:latin typeface="#9Slide03 AmpleSoft Bold" panose="02000000000000000000" pitchFamily="2" charset="0"/>
            </a:rPr>
            <a:t>hai</a:t>
          </a:r>
          <a:r>
            <a:rPr lang="en-US" sz="3600" kern="1200" dirty="0">
              <a:latin typeface="#9Slide03 AmpleSoft Bold" panose="02000000000000000000" pitchFamily="2" charset="0"/>
            </a:rPr>
            <a:t> </a:t>
          </a:r>
          <a:r>
            <a:rPr lang="en-US" sz="3600" kern="1200" dirty="0" err="1">
              <a:latin typeface="#9Slide03 AmpleSoft Bold" panose="02000000000000000000" pitchFamily="2" charset="0"/>
            </a:rPr>
            <a:t>giỏi</a:t>
          </a:r>
          <a:r>
            <a:rPr lang="en-US" sz="3600" kern="1200" dirty="0">
              <a:latin typeface="#9Slide03 AmpleSoft Bold" panose="02000000000000000000" pitchFamily="2" charset="0"/>
            </a:rPr>
            <a:t>” </a:t>
          </a:r>
          <a:r>
            <a:rPr lang="en-US" sz="3600" kern="1200" dirty="0" err="1">
              <a:latin typeface="#9Slide03 AmpleSoft Bold" panose="02000000000000000000" pitchFamily="2" charset="0"/>
            </a:rPr>
            <a:t>cấp</a:t>
          </a:r>
          <a:r>
            <a:rPr lang="en-US" sz="3600" kern="1200" dirty="0">
              <a:latin typeface="#9Slide03 AmpleSoft Bold" panose="02000000000000000000" pitchFamily="2" charset="0"/>
            </a:rPr>
            <a:t> </a:t>
          </a:r>
          <a:r>
            <a:rPr lang="en-US" sz="3600" kern="1200" dirty="0" err="1">
              <a:latin typeface="#9Slide03 AmpleSoft Bold" panose="02000000000000000000" pitchFamily="2" charset="0"/>
            </a:rPr>
            <a:t>ngành</a:t>
          </a:r>
          <a:r>
            <a:rPr lang="en-US" sz="3600" kern="1200" dirty="0">
              <a:latin typeface="#9Slide03 AmpleSoft Bold" panose="02000000000000000000" pitchFamily="2" charset="0"/>
            </a:rPr>
            <a:t> </a:t>
          </a:r>
          <a:r>
            <a:rPr lang="en-US" sz="3600" i="1" kern="1200" dirty="0">
              <a:latin typeface="#9Slide03 AmpleSoft Bold" panose="02000000000000000000" pitchFamily="2" charset="0"/>
            </a:rPr>
            <a:t>(</a:t>
          </a:r>
          <a:r>
            <a:rPr lang="en-US" sz="3600" i="1" kern="1200" dirty="0" err="1">
              <a:latin typeface="#9Slide03 AmpleSoft Bold" panose="02000000000000000000" pitchFamily="2" charset="0"/>
            </a:rPr>
            <a:t>Giỏi</a:t>
          </a:r>
          <a:r>
            <a:rPr lang="en-US" sz="3600" i="1" kern="1200" dirty="0">
              <a:latin typeface="#9Slide03 AmpleSoft Bold" panose="02000000000000000000" pitchFamily="2" charset="0"/>
            </a:rPr>
            <a:t> </a:t>
          </a:r>
          <a:r>
            <a:rPr lang="en-US" sz="3600" i="1" kern="1200" dirty="0" err="1">
              <a:latin typeface="#9Slide03 AmpleSoft Bold" panose="02000000000000000000" pitchFamily="2" charset="0"/>
            </a:rPr>
            <a:t>việc</a:t>
          </a:r>
          <a:r>
            <a:rPr lang="en-US" sz="3600" i="1" kern="1200" dirty="0">
              <a:latin typeface="#9Slide03 AmpleSoft Bold" panose="02000000000000000000" pitchFamily="2" charset="0"/>
            </a:rPr>
            <a:t> </a:t>
          </a:r>
          <a:r>
            <a:rPr lang="en-US" sz="3600" i="1" kern="1200" dirty="0" err="1">
              <a:latin typeface="#9Slide03 AmpleSoft Bold" panose="02000000000000000000" pitchFamily="2" charset="0"/>
            </a:rPr>
            <a:t>trường</a:t>
          </a:r>
          <a:r>
            <a:rPr lang="en-US" sz="3600" i="1" kern="1200" dirty="0">
              <a:latin typeface="#9Slide03 AmpleSoft Bold" panose="02000000000000000000" pitchFamily="2" charset="0"/>
            </a:rPr>
            <a:t>- </a:t>
          </a:r>
          <a:r>
            <a:rPr lang="en-US" sz="3600" i="1" kern="1200" dirty="0" err="1">
              <a:latin typeface="#9Slide03 AmpleSoft Bold" panose="02000000000000000000" pitchFamily="2" charset="0"/>
            </a:rPr>
            <a:t>Đảm</a:t>
          </a:r>
          <a:r>
            <a:rPr lang="en-US" sz="3600" i="1" kern="1200" dirty="0">
              <a:latin typeface="#9Slide03 AmpleSoft Bold" panose="02000000000000000000" pitchFamily="2" charset="0"/>
            </a:rPr>
            <a:t> </a:t>
          </a:r>
          <a:r>
            <a:rPr lang="en-US" sz="3600" i="1" kern="1200" dirty="0" err="1">
              <a:latin typeface="#9Slide03 AmpleSoft Bold" panose="02000000000000000000" pitchFamily="2" charset="0"/>
            </a:rPr>
            <a:t>việc</a:t>
          </a:r>
          <a:r>
            <a:rPr lang="en-US" sz="3600" i="1" kern="1200" dirty="0">
              <a:latin typeface="#9Slide03 AmpleSoft Bold" panose="02000000000000000000" pitchFamily="2" charset="0"/>
            </a:rPr>
            <a:t> </a:t>
          </a:r>
          <a:r>
            <a:rPr lang="en-US" sz="3600" i="1" kern="1200" dirty="0" err="1">
              <a:latin typeface="#9Slide03 AmpleSoft Bold" panose="02000000000000000000" pitchFamily="2" charset="0"/>
            </a:rPr>
            <a:t>nhà</a:t>
          </a:r>
          <a:r>
            <a:rPr lang="en-US" sz="3600" i="1" kern="1200" dirty="0">
              <a:latin typeface="#9Slide03 AmpleSoft Bold" panose="02000000000000000000" pitchFamily="2" charset="0"/>
            </a:rPr>
            <a:t>)</a:t>
          </a:r>
          <a:r>
            <a:rPr lang="en-US" sz="3600" kern="1200" dirty="0">
              <a:latin typeface="#9Slide03 AmpleSoft Bold" panose="02000000000000000000" pitchFamily="2" charset="0"/>
            </a:rPr>
            <a:t> </a:t>
          </a:r>
          <a:r>
            <a:rPr lang="en-US" sz="3600" kern="1200" dirty="0" err="1">
              <a:latin typeface="#9Slide03 AmpleSoft Bold" panose="02000000000000000000" pitchFamily="2" charset="0"/>
            </a:rPr>
            <a:t>giai</a:t>
          </a:r>
          <a:r>
            <a:rPr lang="en-US" sz="3600" kern="1200" dirty="0">
              <a:latin typeface="#9Slide03 AmpleSoft Bold" panose="02000000000000000000" pitchFamily="2" charset="0"/>
            </a:rPr>
            <a:t> </a:t>
          </a:r>
          <a:r>
            <a:rPr lang="en-US" sz="3600" kern="1200" dirty="0" err="1">
              <a:latin typeface="#9Slide03 AmpleSoft Bold" panose="02000000000000000000" pitchFamily="2" charset="0"/>
            </a:rPr>
            <a:t>đoạn</a:t>
          </a:r>
          <a:r>
            <a:rPr lang="en-US" sz="3600" kern="1200" dirty="0">
              <a:latin typeface="#9Slide03 AmpleSoft Bold" panose="02000000000000000000" pitchFamily="2" charset="0"/>
            </a:rPr>
            <a:t> 2016-2020</a:t>
          </a:r>
        </a:p>
      </dsp:txBody>
      <dsp:txXfrm>
        <a:off x="95534" y="3925615"/>
        <a:ext cx="8512981" cy="1765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F5B280-7005-44D3-B9A0-72E1ED17B3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D9A83E-A3A2-4E68-B371-5657E8FA87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001E3-D48A-49B7-80DC-E1D1BBFC4F3B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F8C199-B9AF-47DB-A445-F57AFDF9CA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D781F-E1E4-42B6-A646-680825F0BA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B8094-A3F1-440B-9CF3-EB0793ECE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29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680" y="6713851"/>
            <a:ext cx="5013602" cy="1261885"/>
          </a:xfrm>
          <a:prstGeom prst="rect">
            <a:avLst/>
          </a:prstGeom>
        </p:spPr>
        <p:txBody>
          <a:bodyPr anchor="b"/>
          <a:lstStyle>
            <a:lvl1pPr>
              <a:defRPr sz="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681" y="2071943"/>
            <a:ext cx="5013602" cy="4405807"/>
          </a:xfrm>
          <a:prstGeom prst="rect">
            <a:avLst/>
          </a:prstGeom>
        </p:spPr>
        <p:txBody>
          <a:bodyPr/>
          <a:lstStyle>
            <a:lvl1pPr>
              <a:defRPr sz="4080"/>
            </a:lvl1pPr>
            <a:lvl2pPr>
              <a:defRPr sz="3570"/>
            </a:lvl2pPr>
            <a:lvl3pPr>
              <a:defRPr sz="3060"/>
            </a:lvl3pPr>
            <a:lvl4pPr>
              <a:defRPr sz="2550"/>
            </a:lvl4pPr>
            <a:lvl5pPr>
              <a:defRPr sz="2550"/>
            </a:lvl5pPr>
            <a:lvl6pPr>
              <a:defRPr sz="2550"/>
            </a:lvl6pPr>
            <a:lvl7pPr>
              <a:defRPr sz="2550"/>
            </a:lvl7pPr>
            <a:lvl8pPr>
              <a:defRPr sz="2550"/>
            </a:lvl8pPr>
            <a:lvl9pPr>
              <a:defRPr sz="25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68639" y="2071943"/>
            <a:ext cx="8338742" cy="5903793"/>
          </a:xfrm>
          <a:prstGeom prst="rect">
            <a:avLst/>
          </a:prstGeom>
        </p:spPr>
        <p:txBody>
          <a:bodyPr/>
          <a:lstStyle>
            <a:lvl1pPr marL="600075" indent="-291465" algn="l" defTabSz="116586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vi-VN" sz="408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2930" indent="0">
              <a:buNone/>
              <a:defRPr sz="1785"/>
            </a:lvl2pPr>
            <a:lvl3pPr marL="1165860" indent="0">
              <a:buNone/>
              <a:defRPr sz="1530"/>
            </a:lvl3pPr>
            <a:lvl4pPr marL="1748790" indent="0">
              <a:buNone/>
              <a:defRPr sz="1275"/>
            </a:lvl4pPr>
            <a:lvl5pPr marL="2331720" indent="0">
              <a:buNone/>
              <a:defRPr sz="1275"/>
            </a:lvl5pPr>
            <a:lvl6pPr marL="2914650" indent="0">
              <a:buNone/>
              <a:defRPr sz="1275"/>
            </a:lvl6pPr>
            <a:lvl7pPr marL="3497580" indent="0">
              <a:buNone/>
              <a:defRPr sz="1275"/>
            </a:lvl7pPr>
            <a:lvl8pPr marL="4080510" indent="0">
              <a:buNone/>
              <a:defRPr sz="1275"/>
            </a:lvl8pPr>
            <a:lvl9pPr marL="4663440" indent="0">
              <a:buNone/>
              <a:defRPr sz="1275"/>
            </a:lvl9pPr>
          </a:lstStyle>
          <a:p>
            <a:pPr lvl="0"/>
            <a:r>
              <a:rPr lang="en-US"/>
              <a:t>Click to edit Master text styles</a:t>
            </a:r>
            <a:endParaRPr lang="vi-VN"/>
          </a:p>
          <a:p>
            <a:pPr lvl="0"/>
            <a:endParaRPr lang="vi-VN"/>
          </a:p>
          <a:p>
            <a:pPr lvl="0"/>
            <a:endParaRPr lang="vi-VN"/>
          </a:p>
          <a:p>
            <a:pPr lvl="0"/>
            <a:endParaRPr lang="vi-VN"/>
          </a:p>
          <a:p>
            <a:pPr lvl="0"/>
            <a:endParaRPr lang="vi-VN"/>
          </a:p>
          <a:p>
            <a:pPr lvl="0"/>
            <a:endParaRPr lang="vi-VN"/>
          </a:p>
          <a:p>
            <a:pPr lvl="0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78938F-6C32-4B37-8321-CF7CAB740B77}"/>
              </a:ext>
            </a:extLst>
          </p:cNvPr>
          <p:cNvSpPr txBox="1"/>
          <p:nvPr userDrawn="1"/>
        </p:nvSpPr>
        <p:spPr>
          <a:xfrm>
            <a:off x="5011559" y="358055"/>
            <a:ext cx="85173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>
                <a:solidFill>
                  <a:srgbClr val="FFFF00"/>
                </a:solidFill>
                <a:latin typeface="#9Slide03 AmpleSoft Bold" panose="02000000000000000000" pitchFamily="2" charset="0"/>
              </a:rPr>
              <a:t>GHI DANH CÁ NHÂN TIÊU BIỂU </a:t>
            </a:r>
          </a:p>
          <a:p>
            <a:pPr algn="ctr"/>
            <a:r>
              <a:rPr lang="vi-VN" sz="4000">
                <a:solidFill>
                  <a:srgbClr val="FFFF00"/>
                </a:solidFill>
                <a:latin typeface="#9Slide03 AmpleSoft Bold" panose="02000000000000000000" pitchFamily="2" charset="0"/>
              </a:rPr>
              <a:t>NĂM HỌC 2020-2021</a:t>
            </a:r>
            <a:endParaRPr lang="en-US" sz="4000">
              <a:solidFill>
                <a:srgbClr val="FFFF0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63C70E3-0EC5-4A9C-9DCB-21FA0E6710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552" y="370939"/>
            <a:ext cx="1635748" cy="159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 descr="Lotus Flower with solid fill">
            <a:extLst>
              <a:ext uri="{FF2B5EF4-FFF2-40B4-BE49-F238E27FC236}">
                <a16:creationId xmlns:a16="http://schemas.microsoft.com/office/drawing/2014/main" id="{F57AF043-45E4-4BE1-9069-94898F8B6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57343" y="8014446"/>
            <a:ext cx="1147990" cy="467309"/>
          </a:xfrm>
          <a:prstGeom prst="rect">
            <a:avLst/>
          </a:prstGeom>
        </p:spPr>
      </p:pic>
      <p:pic>
        <p:nvPicPr>
          <p:cNvPr id="8" name="Graphic 7" descr="Lotus Flower with solid fill">
            <a:extLst>
              <a:ext uri="{FF2B5EF4-FFF2-40B4-BE49-F238E27FC236}">
                <a16:creationId xmlns:a16="http://schemas.microsoft.com/office/drawing/2014/main" id="{37985891-B48B-4AD4-8866-009C5C0C18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05333" y="8014446"/>
            <a:ext cx="1147990" cy="467309"/>
          </a:xfrm>
          <a:prstGeom prst="rect">
            <a:avLst/>
          </a:prstGeom>
        </p:spPr>
      </p:pic>
      <p:pic>
        <p:nvPicPr>
          <p:cNvPr id="10" name="Graphic 9" descr="Lotus Flower with solid fill">
            <a:extLst>
              <a:ext uri="{FF2B5EF4-FFF2-40B4-BE49-F238E27FC236}">
                <a16:creationId xmlns:a16="http://schemas.microsoft.com/office/drawing/2014/main" id="{27838F5D-FD9E-41ED-9CAC-57FA1A5586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5458" y="8014446"/>
            <a:ext cx="1147990" cy="46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68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705" y="486834"/>
            <a:ext cx="1340739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705" y="2434167"/>
            <a:ext cx="13407390" cy="58017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8705" y="8475134"/>
            <a:ext cx="3497580" cy="486833"/>
          </a:xfrm>
          <a:prstGeom prst="rect">
            <a:avLst/>
          </a:prstGeom>
        </p:spPr>
        <p:txBody>
          <a:bodyPr/>
          <a:lstStyle/>
          <a:p>
            <a:fld id="{183E09EF-00E3-4D89-914C-7235D9A0DAE2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9215" y="8475134"/>
            <a:ext cx="524637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78515" y="8475134"/>
            <a:ext cx="3497580" cy="486833"/>
          </a:xfrm>
          <a:prstGeom prst="rect">
            <a:avLst/>
          </a:prstGeom>
        </p:spPr>
        <p:txBody>
          <a:bodyPr/>
          <a:lstStyle/>
          <a:p>
            <a:fld id="{2B4665A5-661C-4318-86D8-DF9162C6E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0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24247" y="486834"/>
            <a:ext cx="3351848" cy="77491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705" y="486834"/>
            <a:ext cx="9861233" cy="77491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8705" y="8475134"/>
            <a:ext cx="3497580" cy="486833"/>
          </a:xfrm>
          <a:prstGeom prst="rect">
            <a:avLst/>
          </a:prstGeom>
        </p:spPr>
        <p:txBody>
          <a:bodyPr/>
          <a:lstStyle/>
          <a:p>
            <a:fld id="{183E09EF-00E3-4D89-914C-7235D9A0DAE2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9215" y="8475134"/>
            <a:ext cx="524637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78515" y="8475134"/>
            <a:ext cx="3497580" cy="486833"/>
          </a:xfrm>
          <a:prstGeom prst="rect">
            <a:avLst/>
          </a:prstGeom>
        </p:spPr>
        <p:txBody>
          <a:bodyPr/>
          <a:lstStyle/>
          <a:p>
            <a:fld id="{2B4665A5-661C-4318-86D8-DF9162C6E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81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3100" y="1496484"/>
            <a:ext cx="11658600" cy="3183467"/>
          </a:xfrm>
          <a:prstGeom prst="rect">
            <a:avLst/>
          </a:prstGeom>
        </p:spPr>
        <p:txBody>
          <a:bodyPr anchor="b"/>
          <a:lstStyle>
            <a:lvl1pPr algn="ctr">
              <a:defRPr sz="76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100" y="4802717"/>
            <a:ext cx="11658600" cy="22076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60"/>
            </a:lvl1pPr>
            <a:lvl2pPr marL="582930" indent="0" algn="ctr">
              <a:buNone/>
              <a:defRPr sz="2550"/>
            </a:lvl2pPr>
            <a:lvl3pPr marL="1165860" indent="0" algn="ctr">
              <a:buNone/>
              <a:defRPr sz="2295"/>
            </a:lvl3pPr>
            <a:lvl4pPr marL="1748790" indent="0" algn="ctr">
              <a:buNone/>
              <a:defRPr sz="2040"/>
            </a:lvl4pPr>
            <a:lvl5pPr marL="2331720" indent="0" algn="ctr">
              <a:buNone/>
              <a:defRPr sz="2040"/>
            </a:lvl5pPr>
            <a:lvl6pPr marL="2914650" indent="0" algn="ctr">
              <a:buNone/>
              <a:defRPr sz="2040"/>
            </a:lvl6pPr>
            <a:lvl7pPr marL="3497580" indent="0" algn="ctr">
              <a:buNone/>
              <a:defRPr sz="2040"/>
            </a:lvl7pPr>
            <a:lvl8pPr marL="4080510" indent="0" algn="ctr">
              <a:buNone/>
              <a:defRPr sz="2040"/>
            </a:lvl8pPr>
            <a:lvl9pPr marL="4663440" indent="0" algn="ctr">
              <a:buNone/>
              <a:defRPr sz="20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8705" y="8475134"/>
            <a:ext cx="3497580" cy="486833"/>
          </a:xfrm>
          <a:prstGeom prst="rect">
            <a:avLst/>
          </a:prstGeom>
        </p:spPr>
        <p:txBody>
          <a:bodyPr/>
          <a:lstStyle/>
          <a:p>
            <a:fld id="{183E09EF-00E3-4D89-914C-7235D9A0DAE2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9215" y="8475134"/>
            <a:ext cx="524637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78515" y="8475134"/>
            <a:ext cx="3497580" cy="486833"/>
          </a:xfrm>
          <a:prstGeom prst="rect">
            <a:avLst/>
          </a:prstGeom>
        </p:spPr>
        <p:txBody>
          <a:bodyPr/>
          <a:lstStyle/>
          <a:p>
            <a:fld id="{2B4665A5-661C-4318-86D8-DF9162C6E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0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705" y="486834"/>
            <a:ext cx="1340739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705" y="2434167"/>
            <a:ext cx="13407390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8705" y="8475134"/>
            <a:ext cx="3497580" cy="486833"/>
          </a:xfrm>
          <a:prstGeom prst="rect">
            <a:avLst/>
          </a:prstGeom>
        </p:spPr>
        <p:txBody>
          <a:bodyPr/>
          <a:lstStyle/>
          <a:p>
            <a:fld id="{183E09EF-00E3-4D89-914C-7235D9A0DAE2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9215" y="8475134"/>
            <a:ext cx="524637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78515" y="8475134"/>
            <a:ext cx="3497580" cy="486833"/>
          </a:xfrm>
          <a:prstGeom prst="rect">
            <a:avLst/>
          </a:prstGeom>
        </p:spPr>
        <p:txBody>
          <a:bodyPr/>
          <a:lstStyle/>
          <a:p>
            <a:fld id="{2B4665A5-661C-4318-86D8-DF9162C6E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65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09" y="2279652"/>
            <a:ext cx="13407390" cy="3803649"/>
          </a:xfrm>
          <a:prstGeom prst="rect">
            <a:avLst/>
          </a:prstGeom>
        </p:spPr>
        <p:txBody>
          <a:bodyPr anchor="b"/>
          <a:lstStyle>
            <a:lvl1pPr>
              <a:defRPr sz="76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609" y="6119285"/>
            <a:ext cx="13407390" cy="2000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60">
                <a:solidFill>
                  <a:schemeClr val="tx1">
                    <a:tint val="75000"/>
                  </a:schemeClr>
                </a:solidFill>
              </a:defRPr>
            </a:lvl1pPr>
            <a:lvl2pPr marL="582930" indent="0">
              <a:buNone/>
              <a:defRPr sz="2550">
                <a:solidFill>
                  <a:schemeClr val="tx1">
                    <a:tint val="75000"/>
                  </a:schemeClr>
                </a:solidFill>
              </a:defRPr>
            </a:lvl2pPr>
            <a:lvl3pPr marL="1165860" indent="0">
              <a:buNone/>
              <a:defRPr sz="2295">
                <a:solidFill>
                  <a:schemeClr val="tx1">
                    <a:tint val="75000"/>
                  </a:schemeClr>
                </a:solidFill>
              </a:defRPr>
            </a:lvl3pPr>
            <a:lvl4pPr marL="17487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4pPr>
            <a:lvl5pPr marL="233172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5pPr>
            <a:lvl6pPr marL="291465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6pPr>
            <a:lvl7pPr marL="349758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7pPr>
            <a:lvl8pPr marL="408051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8pPr>
            <a:lvl9pPr marL="466344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8705" y="8475134"/>
            <a:ext cx="3497580" cy="486833"/>
          </a:xfrm>
          <a:prstGeom prst="rect">
            <a:avLst/>
          </a:prstGeom>
        </p:spPr>
        <p:txBody>
          <a:bodyPr/>
          <a:lstStyle/>
          <a:p>
            <a:fld id="{183E09EF-00E3-4D89-914C-7235D9A0DAE2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9215" y="8475134"/>
            <a:ext cx="524637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78515" y="8475134"/>
            <a:ext cx="3497580" cy="486833"/>
          </a:xfrm>
          <a:prstGeom prst="rect">
            <a:avLst/>
          </a:prstGeom>
        </p:spPr>
        <p:txBody>
          <a:bodyPr/>
          <a:lstStyle/>
          <a:p>
            <a:fld id="{2B4665A5-661C-4318-86D8-DF9162C6E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9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705" y="486834"/>
            <a:ext cx="1340739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705" y="2434167"/>
            <a:ext cx="6606540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9555" y="2434167"/>
            <a:ext cx="6606540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8705" y="8475134"/>
            <a:ext cx="3497580" cy="486833"/>
          </a:xfrm>
          <a:prstGeom prst="rect">
            <a:avLst/>
          </a:prstGeom>
        </p:spPr>
        <p:txBody>
          <a:bodyPr/>
          <a:lstStyle/>
          <a:p>
            <a:fld id="{183E09EF-00E3-4D89-914C-7235D9A0DAE2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9215" y="8475134"/>
            <a:ext cx="524637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8515" y="8475134"/>
            <a:ext cx="3497580" cy="486833"/>
          </a:xfrm>
          <a:prstGeom prst="rect">
            <a:avLst/>
          </a:prstGeom>
        </p:spPr>
        <p:txBody>
          <a:bodyPr/>
          <a:lstStyle/>
          <a:p>
            <a:fld id="{2B4665A5-661C-4318-86D8-DF9162C6E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57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486834"/>
            <a:ext cx="1340739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0731" y="2241551"/>
            <a:ext cx="6576178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60" b="1"/>
            </a:lvl1pPr>
            <a:lvl2pPr marL="582930" indent="0">
              <a:buNone/>
              <a:defRPr sz="2550" b="1"/>
            </a:lvl2pPr>
            <a:lvl3pPr marL="1165860" indent="0">
              <a:buNone/>
              <a:defRPr sz="2295" b="1"/>
            </a:lvl3pPr>
            <a:lvl4pPr marL="1748790" indent="0">
              <a:buNone/>
              <a:defRPr sz="2040" b="1"/>
            </a:lvl4pPr>
            <a:lvl5pPr marL="2331720" indent="0">
              <a:buNone/>
              <a:defRPr sz="2040" b="1"/>
            </a:lvl5pPr>
            <a:lvl6pPr marL="2914650" indent="0">
              <a:buNone/>
              <a:defRPr sz="2040" b="1"/>
            </a:lvl6pPr>
            <a:lvl7pPr marL="3497580" indent="0">
              <a:buNone/>
              <a:defRPr sz="2040" b="1"/>
            </a:lvl7pPr>
            <a:lvl8pPr marL="4080510" indent="0">
              <a:buNone/>
              <a:defRPr sz="2040" b="1"/>
            </a:lvl8pPr>
            <a:lvl9pPr marL="4663440" indent="0">
              <a:buNone/>
              <a:defRPr sz="2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0731" y="3340100"/>
            <a:ext cx="6576178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69555" y="2241551"/>
            <a:ext cx="6608565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60" b="1"/>
            </a:lvl1pPr>
            <a:lvl2pPr marL="582930" indent="0">
              <a:buNone/>
              <a:defRPr sz="2550" b="1"/>
            </a:lvl2pPr>
            <a:lvl3pPr marL="1165860" indent="0">
              <a:buNone/>
              <a:defRPr sz="2295" b="1"/>
            </a:lvl3pPr>
            <a:lvl4pPr marL="1748790" indent="0">
              <a:buNone/>
              <a:defRPr sz="2040" b="1"/>
            </a:lvl4pPr>
            <a:lvl5pPr marL="2331720" indent="0">
              <a:buNone/>
              <a:defRPr sz="2040" b="1"/>
            </a:lvl5pPr>
            <a:lvl6pPr marL="2914650" indent="0">
              <a:buNone/>
              <a:defRPr sz="2040" b="1"/>
            </a:lvl6pPr>
            <a:lvl7pPr marL="3497580" indent="0">
              <a:buNone/>
              <a:defRPr sz="2040" b="1"/>
            </a:lvl7pPr>
            <a:lvl8pPr marL="4080510" indent="0">
              <a:buNone/>
              <a:defRPr sz="2040" b="1"/>
            </a:lvl8pPr>
            <a:lvl9pPr marL="4663440" indent="0">
              <a:buNone/>
              <a:defRPr sz="2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69555" y="3340100"/>
            <a:ext cx="6608565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68705" y="8475134"/>
            <a:ext cx="3497580" cy="486833"/>
          </a:xfrm>
          <a:prstGeom prst="rect">
            <a:avLst/>
          </a:prstGeom>
        </p:spPr>
        <p:txBody>
          <a:bodyPr/>
          <a:lstStyle/>
          <a:p>
            <a:fld id="{183E09EF-00E3-4D89-914C-7235D9A0DAE2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149215" y="8475134"/>
            <a:ext cx="524637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978515" y="8475134"/>
            <a:ext cx="3497580" cy="486833"/>
          </a:xfrm>
          <a:prstGeom prst="rect">
            <a:avLst/>
          </a:prstGeom>
        </p:spPr>
        <p:txBody>
          <a:bodyPr/>
          <a:lstStyle/>
          <a:p>
            <a:fld id="{2B4665A5-661C-4318-86D8-DF9162C6E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20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705" y="486834"/>
            <a:ext cx="1340739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8705" y="8475134"/>
            <a:ext cx="3497580" cy="486833"/>
          </a:xfrm>
          <a:prstGeom prst="rect">
            <a:avLst/>
          </a:prstGeom>
        </p:spPr>
        <p:txBody>
          <a:bodyPr/>
          <a:lstStyle/>
          <a:p>
            <a:fld id="{183E09EF-00E3-4D89-914C-7235D9A0DAE2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149215" y="8475134"/>
            <a:ext cx="524637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978515" y="8475134"/>
            <a:ext cx="3497580" cy="486833"/>
          </a:xfrm>
          <a:prstGeom prst="rect">
            <a:avLst/>
          </a:prstGeom>
        </p:spPr>
        <p:txBody>
          <a:bodyPr/>
          <a:lstStyle/>
          <a:p>
            <a:fld id="{2B4665A5-661C-4318-86D8-DF9162C6E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46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68705" y="8475134"/>
            <a:ext cx="3497580" cy="486833"/>
          </a:xfrm>
          <a:prstGeom prst="rect">
            <a:avLst/>
          </a:prstGeom>
        </p:spPr>
        <p:txBody>
          <a:bodyPr/>
          <a:lstStyle/>
          <a:p>
            <a:fld id="{183E09EF-00E3-4D89-914C-7235D9A0DAE2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49215" y="8475134"/>
            <a:ext cx="524637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78515" y="8475134"/>
            <a:ext cx="3497580" cy="486833"/>
          </a:xfrm>
          <a:prstGeom prst="rect">
            <a:avLst/>
          </a:prstGeom>
        </p:spPr>
        <p:txBody>
          <a:bodyPr/>
          <a:lstStyle/>
          <a:p>
            <a:fld id="{2B4665A5-661C-4318-86D8-DF9162C6E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09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09600"/>
            <a:ext cx="5013602" cy="2133600"/>
          </a:xfrm>
          <a:prstGeom prst="rect">
            <a:avLst/>
          </a:prstGeom>
        </p:spPr>
        <p:txBody>
          <a:bodyPr anchor="b"/>
          <a:lstStyle>
            <a:lvl1pPr>
              <a:defRPr sz="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8565" y="1316567"/>
            <a:ext cx="7869555" cy="649816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080"/>
            </a:lvl1pPr>
            <a:lvl2pPr marL="582930" indent="0">
              <a:buNone/>
              <a:defRPr sz="3570"/>
            </a:lvl2pPr>
            <a:lvl3pPr marL="1165860" indent="0">
              <a:buNone/>
              <a:defRPr sz="3060"/>
            </a:lvl3pPr>
            <a:lvl4pPr marL="1748790" indent="0">
              <a:buNone/>
              <a:defRPr sz="2550"/>
            </a:lvl4pPr>
            <a:lvl5pPr marL="2331720" indent="0">
              <a:buNone/>
              <a:defRPr sz="2550"/>
            </a:lvl5pPr>
            <a:lvl6pPr marL="2914650" indent="0">
              <a:buNone/>
              <a:defRPr sz="2550"/>
            </a:lvl6pPr>
            <a:lvl7pPr marL="3497580" indent="0">
              <a:buNone/>
              <a:defRPr sz="2550"/>
            </a:lvl7pPr>
            <a:lvl8pPr marL="4080510" indent="0">
              <a:buNone/>
              <a:defRPr sz="2550"/>
            </a:lvl8pPr>
            <a:lvl9pPr marL="4663440" indent="0">
              <a:buNone/>
              <a:defRPr sz="25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2743200"/>
            <a:ext cx="5013602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40"/>
            </a:lvl1pPr>
            <a:lvl2pPr marL="582930" indent="0">
              <a:buNone/>
              <a:defRPr sz="1785"/>
            </a:lvl2pPr>
            <a:lvl3pPr marL="1165860" indent="0">
              <a:buNone/>
              <a:defRPr sz="1530"/>
            </a:lvl3pPr>
            <a:lvl4pPr marL="1748790" indent="0">
              <a:buNone/>
              <a:defRPr sz="1275"/>
            </a:lvl4pPr>
            <a:lvl5pPr marL="2331720" indent="0">
              <a:buNone/>
              <a:defRPr sz="1275"/>
            </a:lvl5pPr>
            <a:lvl6pPr marL="2914650" indent="0">
              <a:buNone/>
              <a:defRPr sz="1275"/>
            </a:lvl6pPr>
            <a:lvl7pPr marL="3497580" indent="0">
              <a:buNone/>
              <a:defRPr sz="1275"/>
            </a:lvl7pPr>
            <a:lvl8pPr marL="4080510" indent="0">
              <a:buNone/>
              <a:defRPr sz="1275"/>
            </a:lvl8pPr>
            <a:lvl9pPr marL="4663440" indent="0">
              <a:buNone/>
              <a:defRPr sz="12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8705" y="8475134"/>
            <a:ext cx="3497580" cy="486833"/>
          </a:xfrm>
          <a:prstGeom prst="rect">
            <a:avLst/>
          </a:prstGeom>
        </p:spPr>
        <p:txBody>
          <a:bodyPr/>
          <a:lstStyle/>
          <a:p>
            <a:fld id="{183E09EF-00E3-4D89-914C-7235D9A0DAE2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9215" y="8475134"/>
            <a:ext cx="524637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8515" y="8475134"/>
            <a:ext cx="3497580" cy="486833"/>
          </a:xfrm>
          <a:prstGeom prst="rect">
            <a:avLst/>
          </a:prstGeom>
        </p:spPr>
        <p:txBody>
          <a:bodyPr/>
          <a:lstStyle/>
          <a:p>
            <a:fld id="{2B4665A5-661C-4318-86D8-DF9162C6E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2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76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3" r:id="rId9"/>
    <p:sldLayoutId id="2147483694" r:id="rId10"/>
    <p:sldLayoutId id="2147483695" r:id="rId11"/>
  </p:sldLayoutIdLst>
  <p:txStyles>
    <p:titleStyle>
      <a:lvl1pPr algn="l" defTabSz="1165860" rtl="0" eaLnBrk="1" latinLnBrk="0" hangingPunct="1">
        <a:lnSpc>
          <a:spcPct val="90000"/>
        </a:lnSpc>
        <a:spcBef>
          <a:spcPct val="0"/>
        </a:spcBef>
        <a:buNone/>
        <a:defRPr sz="56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465" indent="-291465" algn="l" defTabSz="1165860" rtl="0" eaLnBrk="1" latinLnBrk="0" hangingPunct="1">
        <a:lnSpc>
          <a:spcPct val="90000"/>
        </a:lnSpc>
        <a:spcBef>
          <a:spcPts val="1275"/>
        </a:spcBef>
        <a:buFont typeface="Arial" panose="020B0604020202020204" pitchFamily="34" charset="0"/>
        <a:buChar char="•"/>
        <a:defRPr sz="3570" kern="1200">
          <a:solidFill>
            <a:schemeClr val="tx1"/>
          </a:solidFill>
          <a:latin typeface="+mn-lt"/>
          <a:ea typeface="+mn-ea"/>
          <a:cs typeface="+mn-cs"/>
        </a:defRPr>
      </a:lvl1pPr>
      <a:lvl2pPr marL="87439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3060" kern="1200">
          <a:solidFill>
            <a:schemeClr val="tx1"/>
          </a:solidFill>
          <a:latin typeface="+mn-lt"/>
          <a:ea typeface="+mn-ea"/>
          <a:cs typeface="+mn-cs"/>
        </a:defRPr>
      </a:lvl2pPr>
      <a:lvl3pPr marL="145732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3pPr>
      <a:lvl4pPr marL="204025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4pPr>
      <a:lvl5pPr marL="262318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5pPr>
      <a:lvl6pPr marL="320611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6pPr>
      <a:lvl7pPr marL="378904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7pPr>
      <a:lvl8pPr marL="437197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8pPr>
      <a:lvl9pPr marL="495490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2pPr>
      <a:lvl3pPr marL="116586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3pPr>
      <a:lvl4pPr marL="174879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4pPr>
      <a:lvl5pPr marL="233172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5pPr>
      <a:lvl6pPr marL="291465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6pPr>
      <a:lvl7pPr marL="349758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7pPr>
      <a:lvl8pPr marL="408051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6.jp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7.jp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8.jp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19.jp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20.JP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22.jp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23.jp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24.jp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25.jp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26.jp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27.JP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28.JP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29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30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31.JP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8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9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0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1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2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95836"/>
            <a:ext cx="6833736" cy="1368197"/>
          </a:xfrm>
        </p:spPr>
        <p:txBody>
          <a:bodyPr/>
          <a:lstStyle/>
          <a:p>
            <a:pPr algn="ctr"/>
            <a:r>
              <a:rPr lang="vi-VN" sz="3200">
                <a:solidFill>
                  <a:srgbClr val="FFFF00"/>
                </a:solidFill>
                <a:latin typeface="#9Slide03 AmpleSoft Bold" panose="02000000000000000000" pitchFamily="2" charset="0"/>
              </a:rPr>
              <a:t>Thầy giáo: </a:t>
            </a:r>
            <a:r>
              <a:rPr lang="vi-VN" sz="3200" b="1">
                <a:solidFill>
                  <a:srgbClr val="FFFF00"/>
                </a:solidFill>
                <a:latin typeface="#9Slide03 AmpleSoft Bold" panose="02000000000000000000" pitchFamily="2" charset="0"/>
              </a:rPr>
              <a:t>NGUYỄN TUẤN ĐỊNH</a:t>
            </a:r>
            <a:br>
              <a:rPr lang="vi-VN" sz="3200">
                <a:solidFill>
                  <a:srgbClr val="FFFF00"/>
                </a:solidFill>
                <a:latin typeface="#9Slide03 AmpleSoft Bold" panose="02000000000000000000" pitchFamily="2" charset="0"/>
              </a:rPr>
            </a:br>
            <a:r>
              <a:rPr lang="vi-VN" sz="3200">
                <a:solidFill>
                  <a:srgbClr val="FFFF00"/>
                </a:solidFill>
                <a:latin typeface="#9Slide03 AmpleSoft Bold" panose="02000000000000000000" pitchFamily="2" charset="0"/>
              </a:rPr>
              <a:t>Tổ trưởng chuyên môn</a:t>
            </a:r>
            <a:endParaRPr lang="en-US" sz="3200">
              <a:solidFill>
                <a:srgbClr val="FFFF0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5" name="Content Placeholder 4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E74A8D93-4CCB-47BC-8590-630CA3827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0" y="2317785"/>
            <a:ext cx="4270962" cy="51587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0A40B-3957-4AD3-89DA-CB22F8352877}"/>
              </a:ext>
            </a:extLst>
          </p:cNvPr>
          <p:cNvGrpSpPr/>
          <p:nvPr/>
        </p:nvGrpSpPr>
        <p:grpSpPr>
          <a:xfrm>
            <a:off x="5897826" y="5470249"/>
            <a:ext cx="8338742" cy="2185608"/>
            <a:chOff x="0" y="1853459"/>
            <a:chExt cx="8338742" cy="24704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ABFA695-3E98-4ECE-AF1A-63350F24D031}"/>
                </a:ext>
              </a:extLst>
            </p:cNvPr>
            <p:cNvSpPr/>
            <p:nvPr/>
          </p:nvSpPr>
          <p:spPr>
            <a:xfrm>
              <a:off x="0" y="1868745"/>
              <a:ext cx="8338742" cy="206536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: Rounded Corners 6">
              <a:extLst>
                <a:ext uri="{FF2B5EF4-FFF2-40B4-BE49-F238E27FC236}">
                  <a16:creationId xmlns:a16="http://schemas.microsoft.com/office/drawing/2014/main" id="{B39E4CE8-FE0E-4F53-A36A-CCE67F588E18}"/>
                </a:ext>
              </a:extLst>
            </p:cNvPr>
            <p:cNvSpPr txBox="1"/>
            <p:nvPr/>
          </p:nvSpPr>
          <p:spPr>
            <a:xfrm>
              <a:off x="0" y="1853459"/>
              <a:ext cx="8327456" cy="2470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5740" tIns="205740" rIns="205740" bIns="205740" numCol="1" spcCol="1270" anchor="ctr" anchorCtr="0">
              <a:noAutofit/>
            </a:bodyPr>
            <a:lstStyle/>
            <a:p>
              <a:pPr algn="just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0" dirty="0" err="1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Bồi</a:t>
              </a:r>
              <a:r>
                <a:rPr lang="en-US" sz="4000" b="0" dirty="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000" b="0" dirty="0" err="1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dưỡng</a:t>
              </a:r>
              <a:r>
                <a:rPr lang="en-US" sz="4000" b="0" dirty="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học</a:t>
              </a:r>
              <a:r>
                <a:rPr lang="en-US" sz="4000" dirty="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sinh</a:t>
              </a:r>
              <a:r>
                <a:rPr lang="en-US" sz="4000" dirty="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tham</a:t>
              </a:r>
              <a:r>
                <a:rPr lang="en-US" sz="4000" dirty="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gia</a:t>
              </a:r>
              <a:r>
                <a:rPr lang="en-US" sz="4000" dirty="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kỳ</a:t>
              </a:r>
              <a:r>
                <a:rPr lang="en-US" sz="4000" dirty="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thi</a:t>
              </a:r>
              <a:r>
                <a:rPr lang="en-US" sz="4000" dirty="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HSG</a:t>
              </a:r>
              <a:r>
                <a:rPr lang="en-US" sz="4000" dirty="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cấp</a:t>
              </a:r>
              <a:r>
                <a:rPr lang="en-US" sz="4000" dirty="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tỉnh</a:t>
              </a:r>
              <a:r>
                <a:rPr lang="en-US" sz="4000" dirty="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000" b="0" dirty="0" err="1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đạt</a:t>
              </a:r>
              <a:r>
                <a:rPr lang="en-US" sz="4000" b="1" dirty="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 03 </a:t>
              </a:r>
              <a:r>
                <a:rPr lang="en-US" sz="4000" b="1" dirty="0" err="1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giải</a:t>
              </a:r>
              <a:r>
                <a:rPr lang="en-US" sz="4000" b="1" dirty="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môn</a:t>
              </a:r>
              <a:r>
                <a:rPr lang="en-US" sz="4000" b="1" dirty="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Hóa</a:t>
              </a:r>
              <a:r>
                <a:rPr lang="en-US" sz="4000" b="1" dirty="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học</a:t>
              </a:r>
              <a:r>
                <a:rPr lang="en-US" sz="4000" b="1" dirty="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 (0</a:t>
              </a:r>
              <a:r>
                <a:rPr lang="vi-VN" sz="4000" kern="1200" dirty="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1 giải Nhất và </a:t>
              </a:r>
              <a:r>
                <a:rPr lang="en-US" sz="4000" kern="1200" dirty="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02</a:t>
              </a:r>
              <a:r>
                <a:rPr lang="vi-VN" sz="4000" kern="1200" dirty="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 giải Ba</a:t>
              </a:r>
              <a:r>
                <a:rPr lang="en-US" sz="4000" kern="1200" dirty="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4F664E-A86C-4991-A617-82D217517BA3}"/>
              </a:ext>
            </a:extLst>
          </p:cNvPr>
          <p:cNvGrpSpPr/>
          <p:nvPr/>
        </p:nvGrpSpPr>
        <p:grpSpPr>
          <a:xfrm>
            <a:off x="5900234" y="2045514"/>
            <a:ext cx="8358906" cy="1676895"/>
            <a:chOff x="2305256" y="1391446"/>
            <a:chExt cx="8358906" cy="2780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89304A7-DF6D-43B5-B400-1C9A27882C02}"/>
                </a:ext>
              </a:extLst>
            </p:cNvPr>
            <p:cNvSpPr/>
            <p:nvPr/>
          </p:nvSpPr>
          <p:spPr>
            <a:xfrm>
              <a:off x="2325420" y="1393632"/>
              <a:ext cx="8338742" cy="22403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EABEEE19-F93B-4E08-9ABE-B26A03519CC2}"/>
                </a:ext>
              </a:extLst>
            </p:cNvPr>
            <p:cNvSpPr txBox="1"/>
            <p:nvPr/>
          </p:nvSpPr>
          <p:spPr>
            <a:xfrm>
              <a:off x="2305256" y="1391446"/>
              <a:ext cx="8336334" cy="278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5740" tIns="205740" rIns="205740" bIns="205740" numCol="1" spcCol="1270" anchor="ctr" anchorCtr="0">
              <a:noAutofit/>
            </a:bodyPr>
            <a:lstStyle/>
            <a:p>
              <a:pPr algn="just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dirty="0" err="1">
                  <a:latin typeface="#9Slide03 AmpleSoft Bold" panose="02000000000000000000" pitchFamily="2" charset="0"/>
                </a:rPr>
                <a:t>Giáo</a:t>
              </a:r>
              <a:r>
                <a:rPr lang="en-US" sz="3600" dirty="0">
                  <a:latin typeface="#9Slide03 AmpleSoft Bold" panose="02000000000000000000" pitchFamily="2" charset="0"/>
                </a:rPr>
                <a:t> </a:t>
              </a:r>
              <a:r>
                <a:rPr lang="en-US" sz="3600" dirty="0" err="1">
                  <a:latin typeface="#9Slide03 AmpleSoft Bold" panose="02000000000000000000" pitchFamily="2" charset="0"/>
                </a:rPr>
                <a:t>viên</a:t>
              </a:r>
              <a:r>
                <a:rPr lang="en-US" sz="3600" dirty="0">
                  <a:latin typeface="#9Slide03 AmpleSoft Bold" panose="02000000000000000000" pitchFamily="2" charset="0"/>
                </a:rPr>
                <a:t> </a:t>
              </a:r>
              <a:r>
                <a:rPr lang="en-US" sz="3600" dirty="0" err="1">
                  <a:latin typeface="#9Slide03 AmpleSoft Bold" panose="02000000000000000000" pitchFamily="2" charset="0"/>
                </a:rPr>
                <a:t>dạy</a:t>
              </a:r>
              <a:r>
                <a:rPr lang="en-US" sz="3600" dirty="0">
                  <a:latin typeface="#9Slide03 AmpleSoft Bold" panose="02000000000000000000" pitchFamily="2" charset="0"/>
                </a:rPr>
                <a:t> </a:t>
              </a:r>
              <a:r>
                <a:rPr lang="en-US" sz="3600" dirty="0" err="1">
                  <a:latin typeface="#9Slide03 AmpleSoft Bold" panose="02000000000000000000" pitchFamily="2" charset="0"/>
                </a:rPr>
                <a:t>giỏi</a:t>
              </a:r>
              <a:r>
                <a:rPr lang="en-US" sz="3600" dirty="0">
                  <a:latin typeface="#9Slide03 AmpleSoft Bold" panose="02000000000000000000" pitchFamily="2" charset="0"/>
                </a:rPr>
                <a:t> </a:t>
              </a:r>
              <a:r>
                <a:rPr lang="en-US" sz="3600" dirty="0" err="1">
                  <a:latin typeface="#9Slide03 AmpleSoft Bold" panose="02000000000000000000" pitchFamily="2" charset="0"/>
                </a:rPr>
                <a:t>cấp</a:t>
              </a:r>
              <a:r>
                <a:rPr lang="en-US" sz="3600" dirty="0">
                  <a:latin typeface="#9Slide03 AmpleSoft Bold" panose="02000000000000000000" pitchFamily="2" charset="0"/>
                </a:rPr>
                <a:t> </a:t>
              </a:r>
              <a:r>
                <a:rPr lang="en-US" sz="3600" dirty="0" err="1">
                  <a:latin typeface="#9Slide03 AmpleSoft Bold" panose="02000000000000000000" pitchFamily="2" charset="0"/>
                </a:rPr>
                <a:t>tỉnh</a:t>
              </a:r>
              <a:r>
                <a:rPr lang="en-US" sz="3600" dirty="0">
                  <a:latin typeface="#9Slide03 AmpleSoft Bold" panose="02000000000000000000" pitchFamily="2" charset="0"/>
                </a:rPr>
                <a:t> </a:t>
              </a:r>
              <a:r>
                <a:rPr lang="en-US" sz="3600" dirty="0" err="1">
                  <a:latin typeface="#9Slide03 AmpleSoft Bold" panose="02000000000000000000" pitchFamily="2" charset="0"/>
                </a:rPr>
                <a:t>môn</a:t>
              </a:r>
              <a:r>
                <a:rPr lang="en-US" sz="3600" dirty="0">
                  <a:latin typeface="#9Slide03 AmpleSoft Bold" panose="02000000000000000000" pitchFamily="2" charset="0"/>
                </a:rPr>
                <a:t> </a:t>
              </a:r>
              <a:r>
                <a:rPr lang="en-US" sz="3600" dirty="0" err="1">
                  <a:latin typeface="#9Slide03 AmpleSoft Bold" panose="02000000000000000000" pitchFamily="2" charset="0"/>
                </a:rPr>
                <a:t>Hóa</a:t>
              </a:r>
              <a:r>
                <a:rPr lang="en-US" sz="3600" dirty="0">
                  <a:latin typeface="#9Slide03 AmpleSoft Bold" panose="02000000000000000000" pitchFamily="2" charset="0"/>
                </a:rPr>
                <a:t> </a:t>
              </a:r>
              <a:r>
                <a:rPr lang="en-US" sz="3600" dirty="0" err="1">
                  <a:latin typeface="#9Slide03 AmpleSoft Bold" panose="02000000000000000000" pitchFamily="2" charset="0"/>
                </a:rPr>
                <a:t>học</a:t>
              </a:r>
              <a:r>
                <a:rPr lang="en-US" sz="3600" dirty="0">
                  <a:latin typeface="#9Slide03 AmpleSoft Bold" panose="02000000000000000000" pitchFamily="2" charset="0"/>
                </a:rPr>
                <a:t>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33F2BA-E0CD-41DD-895C-9930DBC338D1}"/>
              </a:ext>
            </a:extLst>
          </p:cNvPr>
          <p:cNvGrpSpPr/>
          <p:nvPr/>
        </p:nvGrpSpPr>
        <p:grpSpPr>
          <a:xfrm>
            <a:off x="5875254" y="3706905"/>
            <a:ext cx="8379447" cy="1955593"/>
            <a:chOff x="2284715" y="1391365"/>
            <a:chExt cx="8379447" cy="2805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1036172-6E92-49D3-8327-44101AAC1E6A}"/>
                </a:ext>
              </a:extLst>
            </p:cNvPr>
            <p:cNvSpPr/>
            <p:nvPr/>
          </p:nvSpPr>
          <p:spPr>
            <a:xfrm>
              <a:off x="2325420" y="1393632"/>
              <a:ext cx="8338742" cy="22403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B0E5A846-9A28-4008-A966-BB6E219721D8}"/>
                </a:ext>
              </a:extLst>
            </p:cNvPr>
            <p:cNvSpPr txBox="1"/>
            <p:nvPr/>
          </p:nvSpPr>
          <p:spPr>
            <a:xfrm>
              <a:off x="2284715" y="1391365"/>
              <a:ext cx="8336334" cy="28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5740" tIns="205740" rIns="205740" bIns="205740" numCol="1" spcCol="1270" anchor="ctr" anchorCtr="0">
              <a:noAutofit/>
            </a:bodyPr>
            <a:lstStyle/>
            <a:p>
              <a:pPr lvl="0" algn="just"/>
              <a:r>
                <a:rPr lang="en-US" sz="4000" dirty="0" err="1">
                  <a:latin typeface="#9Slide03 AmpleSoft Bold" panose="02000000000000000000" pitchFamily="2" charset="0"/>
                </a:rPr>
                <a:t>Giấy</a:t>
              </a:r>
              <a:r>
                <a:rPr lang="en-US" sz="4000" dirty="0"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latin typeface="#9Slide03 AmpleSoft Bold" panose="02000000000000000000" pitchFamily="2" charset="0"/>
                </a:rPr>
                <a:t>khen</a:t>
              </a:r>
              <a:r>
                <a:rPr lang="en-US" sz="4000" dirty="0"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latin typeface="#9Slide03 AmpleSoft Bold" panose="02000000000000000000" pitchFamily="2" charset="0"/>
                </a:rPr>
                <a:t>của</a:t>
              </a:r>
              <a:r>
                <a:rPr lang="en-US" sz="4000" dirty="0"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latin typeface="#9Slide03 AmpleSoft Bold" panose="02000000000000000000" pitchFamily="2" charset="0"/>
                </a:rPr>
                <a:t>Giám</a:t>
              </a:r>
              <a:r>
                <a:rPr lang="en-US" sz="4000" dirty="0"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latin typeface="#9Slide03 AmpleSoft Bold" panose="02000000000000000000" pitchFamily="2" charset="0"/>
                </a:rPr>
                <a:t>đốc</a:t>
              </a:r>
              <a:r>
                <a:rPr lang="en-US" sz="4000" dirty="0"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latin typeface="#9Slide03 AmpleSoft Bold" panose="02000000000000000000" pitchFamily="2" charset="0"/>
                </a:rPr>
                <a:t>Sở</a:t>
              </a:r>
              <a:r>
                <a:rPr lang="en-US" sz="4000" dirty="0"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latin typeface="#9Slide03 AmpleSoft Bold" panose="02000000000000000000" pitchFamily="2" charset="0"/>
                </a:rPr>
                <a:t>giáo</a:t>
              </a:r>
              <a:r>
                <a:rPr lang="en-US" sz="4000" dirty="0"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latin typeface="#9Slide03 AmpleSoft Bold" panose="02000000000000000000" pitchFamily="2" charset="0"/>
                </a:rPr>
                <a:t>dục</a:t>
              </a:r>
              <a:r>
                <a:rPr lang="en-US" sz="4000" dirty="0"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latin typeface="#9Slide03 AmpleSoft Bold" panose="02000000000000000000" pitchFamily="2" charset="0"/>
                </a:rPr>
                <a:t>và</a:t>
              </a:r>
              <a:r>
                <a:rPr lang="en-US" sz="4000" dirty="0"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latin typeface="#9Slide03 AmpleSoft Bold" panose="02000000000000000000" pitchFamily="2" charset="0"/>
                </a:rPr>
                <a:t>Đào</a:t>
              </a:r>
              <a:r>
                <a:rPr lang="en-US" sz="4000" dirty="0"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latin typeface="#9Slide03 AmpleSoft Bold" panose="02000000000000000000" pitchFamily="2" charset="0"/>
                </a:rPr>
                <a:t>tạo</a:t>
              </a:r>
              <a:r>
                <a:rPr lang="en-US" sz="4000" dirty="0"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latin typeface="#9Slide03 AmpleSoft Bold" panose="02000000000000000000" pitchFamily="2" charset="0"/>
                </a:rPr>
                <a:t>tỉnh</a:t>
              </a:r>
              <a:r>
                <a:rPr lang="en-US" sz="4000" dirty="0"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latin typeface="#9Slide03 AmpleSoft Bold" panose="02000000000000000000" pitchFamily="2" charset="0"/>
                </a:rPr>
                <a:t>Hưng</a:t>
              </a:r>
              <a:r>
                <a:rPr lang="en-US" sz="4000" dirty="0">
                  <a:latin typeface="#9Slide03 AmpleSoft Bold" panose="02000000000000000000" pitchFamily="2" charset="0"/>
                </a:rPr>
                <a:t> </a:t>
              </a:r>
              <a:r>
                <a:rPr lang="en-US" sz="4000" dirty="0" err="1">
                  <a:latin typeface="#9Slide03 AmpleSoft Bold" panose="02000000000000000000" pitchFamily="2" charset="0"/>
                </a:rPr>
                <a:t>Yên</a:t>
              </a:r>
              <a:endParaRPr lang="en-US" sz="4000" dirty="0">
                <a:latin typeface="#9Slide03 AmpleSoft Bol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46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76" y="7434587"/>
            <a:ext cx="5822956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Cô</a:t>
            </a:r>
            <a:r>
              <a:rPr lang="en-US" sz="40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40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NGUYỄN</a:t>
            </a:r>
            <a:r>
              <a:rPr lang="en-US" sz="40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THỊ</a:t>
            </a:r>
            <a:r>
              <a:rPr lang="en-US" sz="40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ÉN</a:t>
            </a:r>
            <a:br>
              <a:rPr lang="vi-VN" sz="32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4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Phó</a:t>
            </a:r>
            <a:r>
              <a:rPr lang="en-US" sz="24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Bí</a:t>
            </a:r>
            <a:r>
              <a:rPr lang="en-US" sz="24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thư</a:t>
            </a:r>
            <a:r>
              <a:rPr lang="en-US" sz="24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chi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bộ</a:t>
            </a:r>
            <a:r>
              <a:rPr lang="en-US" sz="24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-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Phó</a:t>
            </a:r>
            <a:r>
              <a:rPr lang="en-US" sz="24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Hiệu</a:t>
            </a:r>
            <a:r>
              <a:rPr lang="en-US" sz="24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trưởng</a:t>
            </a:r>
            <a:endParaRPr lang="en-US" sz="6000" dirty="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48027"/>
              </p:ext>
            </p:extLst>
          </p:nvPr>
        </p:nvGraphicFramePr>
        <p:xfrm>
          <a:off x="6103332" y="1881443"/>
          <a:ext cx="8704049" cy="5903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Content Placeholder 4" descr="A person in a red dress&#10;&#10;Description automatically generated with medium confidence">
            <a:extLst>
              <a:ext uri="{FF2B5EF4-FFF2-40B4-BE49-F238E27FC236}">
                <a16:creationId xmlns:a16="http://schemas.microsoft.com/office/drawing/2014/main" id="{A3C2A221-6305-4CEC-A582-53E293786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4" t="7917" r="23519" b="30341"/>
          <a:stretch/>
        </p:blipFill>
        <p:spPr>
          <a:xfrm>
            <a:off x="1057835" y="2193174"/>
            <a:ext cx="4303896" cy="5316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9348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688" y="7426672"/>
            <a:ext cx="5808240" cy="1167962"/>
          </a:xfrm>
        </p:spPr>
        <p:txBody>
          <a:bodyPr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Thầy giáo: </a:t>
            </a:r>
            <a:r>
              <a:rPr lang="vi-VN" sz="3200" b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LƯU QUANG HƯỞNG</a:t>
            </a:r>
            <a:br>
              <a:rPr lang="vi-VN" sz="3200" dirty="0">
                <a:solidFill>
                  <a:srgbClr val="FFFF00"/>
                </a:solidFill>
                <a:latin typeface="#9Slide03 AmpleSoft Bold" panose="02000000000000000000" pitchFamily="2" charset="0"/>
              </a:rPr>
            </a:br>
            <a:r>
              <a:rPr lang="vi-VN" sz="3200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Chi ủy viên-Phó </a:t>
            </a:r>
            <a:r>
              <a:rPr lang="en-US" sz="3200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H</a:t>
            </a:r>
            <a:r>
              <a:rPr lang="vi-VN" sz="3200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iệu trưởng</a:t>
            </a:r>
            <a:endParaRPr lang="en-US" sz="3200" dirty="0">
              <a:solidFill>
                <a:srgbClr val="FFFF0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7" name="Content Placeholder 6" descr="A person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CDAA3440-B3BF-4114-9E43-709096C7D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7" b="9140"/>
          <a:stretch/>
        </p:blipFill>
        <p:spPr>
          <a:xfrm>
            <a:off x="1202524" y="2193579"/>
            <a:ext cx="4338569" cy="52051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D0A0D75F-1A26-4C37-9226-43C2922F5B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310784"/>
              </p:ext>
            </p:extLst>
          </p:nvPr>
        </p:nvGraphicFramePr>
        <p:xfrm>
          <a:off x="6414499" y="1515115"/>
          <a:ext cx="8338742" cy="6293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12875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52" y="7542377"/>
            <a:ext cx="5234509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Cô</a:t>
            </a:r>
            <a:r>
              <a:rPr lang="en-US" sz="3600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6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ĐINH</a:t>
            </a:r>
            <a:r>
              <a:rPr lang="en-US" sz="36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THỊ</a:t>
            </a:r>
            <a:r>
              <a:rPr lang="en-US" sz="36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MIỀN</a:t>
            </a:r>
            <a:br>
              <a:rPr lang="en-US" sz="32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viên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môn</a:t>
            </a:r>
            <a:r>
              <a:rPr lang="en-US" sz="2800" b="1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Tin </a:t>
            </a:r>
            <a:r>
              <a:rPr lang="en-US" sz="28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học</a:t>
            </a:r>
            <a:endParaRPr lang="en-US" sz="6000" dirty="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9692844"/>
              </p:ext>
            </p:extLst>
          </p:nvPr>
        </p:nvGraphicFramePr>
        <p:xfrm>
          <a:off x="6125477" y="2030573"/>
          <a:ext cx="8704049" cy="5511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Content Placeholder 6" descr="A picture containing outdoor, ground, playground&#10;&#10;Description automatically generated">
            <a:extLst>
              <a:ext uri="{FF2B5EF4-FFF2-40B4-BE49-F238E27FC236}">
                <a16:creationId xmlns:a16="http://schemas.microsoft.com/office/drawing/2014/main" id="{0F4255C9-9368-4E54-B31B-B2A14CEE2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0" t="12752" r="39151" b="35356"/>
          <a:stretch/>
        </p:blipFill>
        <p:spPr>
          <a:xfrm>
            <a:off x="1162809" y="2205318"/>
            <a:ext cx="4413237" cy="5337059"/>
          </a:xfrm>
          <a:prstGeom prst="round2DiagRect">
            <a:avLst>
              <a:gd name="adj1" fmla="val 18135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0949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94" y="7341442"/>
            <a:ext cx="6257364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Cô</a:t>
            </a:r>
            <a:r>
              <a:rPr lang="en-US" sz="3600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6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ĐỖ</a:t>
            </a:r>
            <a:r>
              <a:rPr lang="en-US" sz="3600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THỊ</a:t>
            </a:r>
            <a:r>
              <a:rPr lang="en-US" sz="3600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HỒNG</a:t>
            </a:r>
            <a:r>
              <a:rPr lang="en-US" sz="3600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THƠM</a:t>
            </a:r>
            <a:br>
              <a:rPr lang="en-US" sz="32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8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GV</a:t>
            </a:r>
            <a:r>
              <a:rPr lang="en-US" sz="2800" b="1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Tiếng</a:t>
            </a:r>
            <a:r>
              <a:rPr lang="en-US" sz="2800" b="1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Anh – </a:t>
            </a:r>
            <a:r>
              <a:rPr lang="en-US" sz="28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Trưởng</a:t>
            </a:r>
            <a:r>
              <a:rPr lang="en-US" sz="2800" b="1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Ban </a:t>
            </a:r>
            <a:r>
              <a:rPr lang="en-US" sz="28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nữ</a:t>
            </a:r>
            <a:r>
              <a:rPr lang="en-US" sz="2800" b="1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công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5168088"/>
              </p:ext>
            </p:extLst>
          </p:nvPr>
        </p:nvGraphicFramePr>
        <p:xfrm>
          <a:off x="6125477" y="2030573"/>
          <a:ext cx="8704049" cy="5231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 descr="A picture containing grass, outdoor, person&#10;&#10;Description automatically generated">
            <a:extLst>
              <a:ext uri="{FF2B5EF4-FFF2-40B4-BE49-F238E27FC236}">
                <a16:creationId xmlns:a16="http://schemas.microsoft.com/office/drawing/2014/main" id="{4F366B8F-ACF3-4AEB-9327-5BA58767D4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" t="2345" r="957" b="16407"/>
          <a:stretch/>
        </p:blipFill>
        <p:spPr>
          <a:xfrm>
            <a:off x="1028700" y="2179485"/>
            <a:ext cx="4368052" cy="5161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9459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7372350"/>
            <a:ext cx="5045076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Thầy </a:t>
            </a:r>
            <a:r>
              <a:rPr lang="en-US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200" b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LÊ ĐÌNH HẬU</a:t>
            </a:r>
            <a:br>
              <a:rPr lang="vi-VN" sz="32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8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Tổ trưởng chuyên môn</a:t>
            </a:r>
            <a:endParaRPr lang="en-US" sz="660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6388181"/>
              </p:ext>
            </p:extLst>
          </p:nvPr>
        </p:nvGraphicFramePr>
        <p:xfrm>
          <a:off x="6103332" y="1805243"/>
          <a:ext cx="8704049" cy="5929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54A758-CA72-4CE8-BC37-EB47DE758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67" y="2169319"/>
            <a:ext cx="4241037" cy="5203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0555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6" y="7372350"/>
            <a:ext cx="5587395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Thầy </a:t>
            </a:r>
            <a:r>
              <a:rPr lang="en-US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200" b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TRẦN ĐỨC KHÁNH</a:t>
            </a:r>
            <a:br>
              <a:rPr lang="vi-VN" sz="32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800" b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Bí thư Đoàn TNCS Hồ Chí Minh</a:t>
            </a:r>
            <a:endParaRPr lang="en-US" sz="660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8059578"/>
              </p:ext>
            </p:extLst>
          </p:nvPr>
        </p:nvGraphicFramePr>
        <p:xfrm>
          <a:off x="6103332" y="1805243"/>
          <a:ext cx="8704049" cy="5929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 descr="A person sitting on a rock&#10;&#10;Description automatically generated with medium confidence">
            <a:extLst>
              <a:ext uri="{FF2B5EF4-FFF2-40B4-BE49-F238E27FC236}">
                <a16:creationId xmlns:a16="http://schemas.microsoft.com/office/drawing/2014/main" id="{8013619A-9442-4FA9-ACFD-BC993EC4D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5" t="12981" r="30739" b="8727"/>
          <a:stretch/>
        </p:blipFill>
        <p:spPr>
          <a:xfrm>
            <a:off x="1187285" y="2144793"/>
            <a:ext cx="4209468" cy="5227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6749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3" y="7262557"/>
            <a:ext cx="6113464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Thầy</a:t>
            </a:r>
            <a:r>
              <a:rPr lang="en-US" sz="3200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2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200" b="1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LÊ </a:t>
            </a:r>
            <a:r>
              <a:rPr lang="en-US" sz="32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QUÂN</a:t>
            </a:r>
            <a:br>
              <a:rPr lang="vi-VN" sz="32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viên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l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í</a:t>
            </a:r>
            <a:endParaRPr lang="en-US" sz="6000" dirty="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8841322"/>
              </p:ext>
            </p:extLst>
          </p:nvPr>
        </p:nvGraphicFramePr>
        <p:xfrm>
          <a:off x="6125477" y="2030573"/>
          <a:ext cx="8704049" cy="5231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7BDAAB-3DF6-49F2-B541-EC4A2384B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00710" y="2605465"/>
            <a:ext cx="5086279" cy="4227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7379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AAFE2C6-AD50-45A3-AAD3-82E5CEBD7C86}"/>
              </a:ext>
            </a:extLst>
          </p:cNvPr>
          <p:cNvSpPr/>
          <p:nvPr/>
        </p:nvSpPr>
        <p:spPr>
          <a:xfrm>
            <a:off x="5643977" y="6270436"/>
            <a:ext cx="8891168" cy="112575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A43F2E0-ACDB-412A-A9B4-7039AD8D804E}"/>
              </a:ext>
            </a:extLst>
          </p:cNvPr>
          <p:cNvSpPr/>
          <p:nvPr/>
        </p:nvSpPr>
        <p:spPr>
          <a:xfrm>
            <a:off x="5643974" y="4965836"/>
            <a:ext cx="8891171" cy="102908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D774891-CA7F-48DA-8850-78A75D2EBF9C}"/>
              </a:ext>
            </a:extLst>
          </p:cNvPr>
          <p:cNvSpPr/>
          <p:nvPr/>
        </p:nvSpPr>
        <p:spPr>
          <a:xfrm>
            <a:off x="5643974" y="3625266"/>
            <a:ext cx="8891171" cy="102908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60771"/>
            <a:ext cx="6113464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Thầy </a:t>
            </a:r>
            <a:r>
              <a:rPr lang="en-US" sz="36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6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600" b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TRẦN VĂN TỎ</a:t>
            </a:r>
            <a:br>
              <a:rPr lang="vi-VN" sz="32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8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GV Toán - Tổ phó chuyên môn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B786056-1FF4-4476-BBE3-F851957D0294}"/>
              </a:ext>
            </a:extLst>
          </p:cNvPr>
          <p:cNvSpPr/>
          <p:nvPr/>
        </p:nvSpPr>
        <p:spPr>
          <a:xfrm>
            <a:off x="5643975" y="2284696"/>
            <a:ext cx="8891170" cy="102908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C3145B4D-D80F-450E-B1DA-4E4DCAAF4A74}"/>
              </a:ext>
            </a:extLst>
          </p:cNvPr>
          <p:cNvSpPr txBox="1"/>
          <p:nvPr/>
        </p:nvSpPr>
        <p:spPr>
          <a:xfrm>
            <a:off x="5632733" y="2672643"/>
            <a:ext cx="8673483" cy="28251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0" lvl="0" indent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i="0" kern="1200">
                <a:latin typeface="#9Slide03 AmpleSoft Bold" panose="02000000000000000000" pitchFamily="2" charset="0"/>
              </a:rPr>
              <a:t>Chiến sỹ thi đua cấp cơ sở </a:t>
            </a:r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512E084E-C8BC-4730-9373-7138BE773E1E}"/>
              </a:ext>
            </a:extLst>
          </p:cNvPr>
          <p:cNvSpPr txBox="1"/>
          <p:nvPr/>
        </p:nvSpPr>
        <p:spPr>
          <a:xfrm>
            <a:off x="5594865" y="3918036"/>
            <a:ext cx="9025241" cy="5449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0" lvl="0" indent="0" algn="just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i="0" kern="1200">
                <a:latin typeface="#9Slide03 AmpleSoft Bold" panose="02000000000000000000" pitchFamily="2" charset="0"/>
              </a:rPr>
              <a:t>Hướng dẫn học sinh đạt giải Nhì tại cuộc thi Sáng tạo Kỹ thuật tỉnh Hưng Yên</a:t>
            </a:r>
            <a:r>
              <a:rPr lang="en-US" sz="3200" b="1">
                <a:latin typeface="#9Slide03 AmpleSoft Bold" panose="02000000000000000000" pitchFamily="2" charset="0"/>
              </a:rPr>
              <a:t> </a:t>
            </a:r>
            <a:r>
              <a:rPr lang="en-US" sz="3200" b="1" i="0" kern="1200">
                <a:latin typeface="#9Slide03 AmpleSoft Bold" panose="02000000000000000000" pitchFamily="2" charset="0"/>
              </a:rPr>
              <a:t>lần thứ III năm 2020</a:t>
            </a:r>
          </a:p>
        </p:txBody>
      </p:sp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id="{544AB927-99BA-49F4-87E2-061A5F5F8D69}"/>
              </a:ext>
            </a:extLst>
          </p:cNvPr>
          <p:cNvSpPr txBox="1"/>
          <p:nvPr/>
        </p:nvSpPr>
        <p:spPr>
          <a:xfrm>
            <a:off x="5643974" y="5395793"/>
            <a:ext cx="8676567" cy="25400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0" lvl="0" indent="0" algn="just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i="0" kern="1200">
                <a:latin typeface="#9Slide03 AmpleSoft Bold" panose="02000000000000000000" pitchFamily="2" charset="0"/>
              </a:rPr>
              <a:t>Bằng Khen của Chủ tịch UBND tỉnh Hưng Yên</a:t>
            </a:r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F355C4B2-3021-4336-A44A-F82CF6F9497E}"/>
              </a:ext>
            </a:extLst>
          </p:cNvPr>
          <p:cNvSpPr txBox="1"/>
          <p:nvPr/>
        </p:nvSpPr>
        <p:spPr>
          <a:xfrm>
            <a:off x="5643977" y="6707907"/>
            <a:ext cx="8679127" cy="2303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0" lvl="0" indent="0" algn="just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i="0" kern="1200" dirty="0" err="1">
                <a:latin typeface="#9Slide03 AmpleSoft Bold" panose="02000000000000000000" pitchFamily="2" charset="0"/>
              </a:rPr>
              <a:t>Giải</a:t>
            </a:r>
            <a:r>
              <a:rPr lang="en-US" sz="3200" b="1" i="0" kern="1200" dirty="0">
                <a:latin typeface="#9Slide03 AmpleSoft Bold" panose="02000000000000000000" pitchFamily="2" charset="0"/>
              </a:rPr>
              <a:t> </a:t>
            </a:r>
            <a:r>
              <a:rPr lang="en-US" sz="3200" b="1" i="0" kern="1200" dirty="0" err="1">
                <a:latin typeface="#9Slide03 AmpleSoft Bold" panose="02000000000000000000" pitchFamily="2" charset="0"/>
              </a:rPr>
              <a:t>Khuyến</a:t>
            </a:r>
            <a:r>
              <a:rPr lang="en-US" sz="3200" b="1" i="0" kern="1200" dirty="0">
                <a:latin typeface="#9Slide03 AmpleSoft Bold" panose="02000000000000000000" pitchFamily="2" charset="0"/>
              </a:rPr>
              <a:t> </a:t>
            </a:r>
            <a:r>
              <a:rPr lang="en-US" sz="3200" b="1" i="0" kern="1200" dirty="0" err="1">
                <a:latin typeface="#9Slide03 AmpleSoft Bold" panose="02000000000000000000" pitchFamily="2" charset="0"/>
              </a:rPr>
              <a:t>khích</a:t>
            </a:r>
            <a:r>
              <a:rPr lang="en-US" sz="3200" b="1" i="0" kern="1200" dirty="0">
                <a:latin typeface="#9Slide03 AmpleSoft Bold" panose="02000000000000000000" pitchFamily="2" charset="0"/>
              </a:rPr>
              <a:t> </a:t>
            </a:r>
            <a:r>
              <a:rPr lang="en-US" sz="3200" b="1" i="0" kern="1200" dirty="0" err="1">
                <a:latin typeface="#9Slide03 AmpleSoft Bold" panose="02000000000000000000" pitchFamily="2" charset="0"/>
              </a:rPr>
              <a:t>cuộc</a:t>
            </a:r>
            <a:r>
              <a:rPr lang="en-US" sz="3200" b="1" i="0" kern="1200" dirty="0">
                <a:latin typeface="#9Slide03 AmpleSoft Bold" panose="02000000000000000000" pitchFamily="2" charset="0"/>
              </a:rPr>
              <a:t> </a:t>
            </a:r>
            <a:r>
              <a:rPr lang="en-US" sz="3200" b="1" i="0" kern="1200" dirty="0" err="1">
                <a:latin typeface="#9Slide03 AmpleSoft Bold" panose="02000000000000000000" pitchFamily="2" charset="0"/>
              </a:rPr>
              <a:t>thi</a:t>
            </a:r>
            <a:r>
              <a:rPr lang="en-US" sz="3200" b="1" i="0" kern="1200" dirty="0">
                <a:latin typeface="#9Slide03 AmpleSoft Bold" panose="02000000000000000000" pitchFamily="2" charset="0"/>
              </a:rPr>
              <a:t> </a:t>
            </a:r>
            <a:r>
              <a:rPr lang="en-US" sz="3200" b="1" i="0" kern="1200" dirty="0" err="1">
                <a:latin typeface="#9Slide03 AmpleSoft Bold" panose="02000000000000000000" pitchFamily="2" charset="0"/>
              </a:rPr>
              <a:t>Thiết</a:t>
            </a:r>
            <a:r>
              <a:rPr lang="en-US" sz="3200" b="1" i="0" kern="1200" dirty="0">
                <a:latin typeface="#9Slide03 AmpleSoft Bold" panose="02000000000000000000" pitchFamily="2" charset="0"/>
              </a:rPr>
              <a:t> </a:t>
            </a:r>
            <a:r>
              <a:rPr lang="en-US" sz="3200" b="1" i="0" kern="1200" dirty="0" err="1">
                <a:latin typeface="#9Slide03 AmpleSoft Bold" panose="02000000000000000000" pitchFamily="2" charset="0"/>
              </a:rPr>
              <a:t>kế</a:t>
            </a:r>
            <a:r>
              <a:rPr lang="en-US" sz="3200" b="1" i="0" kern="1200" dirty="0">
                <a:latin typeface="#9Slide03 AmpleSoft Bold" panose="02000000000000000000" pitchFamily="2" charset="0"/>
              </a:rPr>
              <a:t> </a:t>
            </a:r>
            <a:r>
              <a:rPr lang="en-US" sz="3200" b="1" i="0" kern="1200" dirty="0" err="1">
                <a:latin typeface="#9Slide03 AmpleSoft Bold" panose="02000000000000000000" pitchFamily="2" charset="0"/>
              </a:rPr>
              <a:t>bài</a:t>
            </a:r>
            <a:r>
              <a:rPr lang="en-US" sz="3200" b="1" i="0" kern="1200" dirty="0">
                <a:latin typeface="#9Slide03 AmpleSoft Bold" panose="02000000000000000000" pitchFamily="2" charset="0"/>
              </a:rPr>
              <a:t> </a:t>
            </a:r>
            <a:r>
              <a:rPr lang="en-US" sz="3200" b="1" i="0" kern="1200" dirty="0" err="1">
                <a:latin typeface="#9Slide03 AmpleSoft Bold" panose="02000000000000000000" pitchFamily="2" charset="0"/>
              </a:rPr>
              <a:t>giảng</a:t>
            </a:r>
            <a:r>
              <a:rPr lang="en-US" sz="3200" b="1" i="0" kern="1200" dirty="0">
                <a:latin typeface="#9Slide03 AmpleSoft Bold" panose="02000000000000000000" pitchFamily="2" charset="0"/>
              </a:rPr>
              <a:t> E-learning </a:t>
            </a:r>
            <a:r>
              <a:rPr lang="en-US" sz="3200" b="1" i="0" kern="1200" dirty="0" err="1">
                <a:latin typeface="#9Slide03 AmpleSoft Bold" panose="02000000000000000000" pitchFamily="2" charset="0"/>
              </a:rPr>
              <a:t>cấp</a:t>
            </a:r>
            <a:r>
              <a:rPr lang="en-US" sz="3200" b="1" i="0" kern="1200" dirty="0">
                <a:latin typeface="#9Slide03 AmpleSoft Bold" panose="02000000000000000000" pitchFamily="2" charset="0"/>
              </a:rPr>
              <a:t> </a:t>
            </a:r>
            <a:r>
              <a:rPr lang="en-US" sz="3200" b="1" i="0" kern="1200" dirty="0" err="1">
                <a:latin typeface="#9Slide03 AmpleSoft Bold" panose="02000000000000000000" pitchFamily="2" charset="0"/>
              </a:rPr>
              <a:t>tỉnh</a:t>
            </a:r>
            <a:r>
              <a:rPr lang="en-US" sz="3200" b="1" i="0" kern="1200" dirty="0">
                <a:latin typeface="#9Slide03 AmpleSoft Bold" panose="02000000000000000000" pitchFamily="2" charset="0"/>
              </a:rPr>
              <a:t> </a:t>
            </a:r>
          </a:p>
        </p:txBody>
      </p:sp>
      <p:pic>
        <p:nvPicPr>
          <p:cNvPr id="27" name="Content Placeholder 26" descr="A picture containing text, person, standing, store&#10;&#10;Description automatically generated">
            <a:extLst>
              <a:ext uri="{FF2B5EF4-FFF2-40B4-BE49-F238E27FC236}">
                <a16:creationId xmlns:a16="http://schemas.microsoft.com/office/drawing/2014/main" id="{96F4AD64-5D1B-4CDA-BD31-125A01FD4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4" t="18218" b="43296"/>
          <a:stretch/>
        </p:blipFill>
        <p:spPr>
          <a:xfrm>
            <a:off x="942623" y="2115671"/>
            <a:ext cx="4277077" cy="5486400"/>
          </a:xfrm>
          <a:prstGeom prst="round2DiagRect">
            <a:avLst>
              <a:gd name="adj1" fmla="val 19931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663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62" y="7419370"/>
            <a:ext cx="6113464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Thầy</a:t>
            </a:r>
            <a:r>
              <a:rPr lang="en-US" sz="3200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2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DƯƠNG</a:t>
            </a:r>
            <a:r>
              <a:rPr lang="en-US" sz="3200" b="1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HOÀNG</a:t>
            </a:r>
            <a:r>
              <a:rPr lang="en-US" sz="3200" b="1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QUÂN</a:t>
            </a:r>
            <a:br>
              <a:rPr lang="vi-VN" sz="32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viên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l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í</a:t>
            </a:r>
            <a:endParaRPr lang="en-US" sz="6000" dirty="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6522387"/>
              </p:ext>
            </p:extLst>
          </p:nvPr>
        </p:nvGraphicFramePr>
        <p:xfrm>
          <a:off x="6125477" y="1237128"/>
          <a:ext cx="8271841" cy="5880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88A447-0DC6-4580-877F-03F594E07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3" t="16058" r="12723" b="37138"/>
          <a:stretch/>
        </p:blipFill>
        <p:spPr>
          <a:xfrm>
            <a:off x="1147482" y="2187387"/>
            <a:ext cx="4159624" cy="52319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4649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34" y="7279552"/>
            <a:ext cx="6555527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Thầy </a:t>
            </a:r>
            <a:r>
              <a:rPr lang="en-US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NGUYỄN TRUNG THÀNH</a:t>
            </a:r>
            <a:br>
              <a:rPr lang="vi-VN" sz="32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8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 viên Thể dục </a:t>
            </a:r>
            <a:endParaRPr lang="en-US" sz="600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8691307"/>
              </p:ext>
            </p:extLst>
          </p:nvPr>
        </p:nvGraphicFramePr>
        <p:xfrm>
          <a:off x="6125477" y="2030573"/>
          <a:ext cx="8704049" cy="5231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26E2EE-64BA-4EDF-A3CB-A8528769C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0" t="16057" r="39302" b="35510"/>
          <a:stretch/>
        </p:blipFill>
        <p:spPr>
          <a:xfrm>
            <a:off x="1021328" y="2140228"/>
            <a:ext cx="4290044" cy="5231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6251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86" y="7486650"/>
            <a:ext cx="5045076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Cô giáo</a:t>
            </a:r>
            <a:r>
              <a:rPr lang="vi-VN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2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TRẦN THỊ THÚY</a:t>
            </a:r>
            <a:br>
              <a:rPr lang="vi-VN" sz="32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4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 viên Tiếng Anh</a:t>
            </a:r>
            <a:endParaRPr lang="en-US" sz="600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6995363"/>
              </p:ext>
            </p:extLst>
          </p:nvPr>
        </p:nvGraphicFramePr>
        <p:xfrm>
          <a:off x="6103332" y="1805243"/>
          <a:ext cx="8704049" cy="5681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 descr="A person standing in front of a wall of photographs&#10;&#10;Description automatically generated with low confidence">
            <a:extLst>
              <a:ext uri="{FF2B5EF4-FFF2-40B4-BE49-F238E27FC236}">
                <a16:creationId xmlns:a16="http://schemas.microsoft.com/office/drawing/2014/main" id="{B917A0C2-57E9-4FC8-88E7-75AB05234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9"/>
          <a:stretch/>
        </p:blipFill>
        <p:spPr>
          <a:xfrm>
            <a:off x="1007744" y="2222309"/>
            <a:ext cx="4328159" cy="53898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8468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76" y="7262557"/>
            <a:ext cx="6113464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Thầy</a:t>
            </a:r>
            <a:r>
              <a:rPr lang="en-US" sz="3200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2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2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CHU </a:t>
            </a:r>
            <a:r>
              <a:rPr lang="en-US" sz="32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MINH </a:t>
            </a:r>
            <a:br>
              <a:rPr lang="vi-VN" sz="32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viên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dục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– </a:t>
            </a:r>
            <a:r>
              <a:rPr lang="en-US" sz="28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Trưởng</a:t>
            </a:r>
            <a:r>
              <a:rPr lang="en-US" sz="2800" b="1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TTND</a:t>
            </a:r>
            <a:endParaRPr lang="en-US" sz="6000" dirty="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7121996"/>
              </p:ext>
            </p:extLst>
          </p:nvPr>
        </p:nvGraphicFramePr>
        <p:xfrm>
          <a:off x="6125477" y="2030573"/>
          <a:ext cx="8704049" cy="5231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1B7E0D-7DD0-43EB-A4E0-50691D7FB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61" y="2215123"/>
            <a:ext cx="4247463" cy="5231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0460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62557"/>
            <a:ext cx="6555528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Cô </a:t>
            </a:r>
            <a:r>
              <a:rPr lang="en-US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NGUYỄN THỊ THU HUYỀN</a:t>
            </a:r>
            <a:br>
              <a:rPr lang="en-US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8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 viên m</a:t>
            </a:r>
            <a:r>
              <a:rPr lang="en-US" sz="2800" b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ôn Giáo dục công dân</a:t>
            </a:r>
            <a:endParaRPr lang="en-US" sz="600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2393216"/>
              </p:ext>
            </p:extLst>
          </p:nvPr>
        </p:nvGraphicFramePr>
        <p:xfrm>
          <a:off x="6125477" y="2030573"/>
          <a:ext cx="8704049" cy="5231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298D6F-3AF6-4836-98B0-9B88FB192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3" b="21422"/>
          <a:stretch/>
        </p:blipFill>
        <p:spPr>
          <a:xfrm>
            <a:off x="1124410" y="2175457"/>
            <a:ext cx="4105257" cy="5231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7003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024" y="7262557"/>
            <a:ext cx="6643148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Thầy</a:t>
            </a:r>
            <a:r>
              <a:rPr lang="en-US" sz="3600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6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NGUYỄN</a:t>
            </a:r>
            <a:r>
              <a:rPr lang="en-US" sz="36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VĂN</a:t>
            </a:r>
            <a:r>
              <a:rPr lang="en-US" sz="36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SƠN</a:t>
            </a:r>
            <a:br>
              <a:rPr lang="en-US" sz="32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viên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môn</a:t>
            </a:r>
            <a:r>
              <a:rPr lang="en-US" sz="2800" b="1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Ngữ</a:t>
            </a:r>
            <a:r>
              <a:rPr lang="en-US" sz="2800" b="1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văn</a:t>
            </a:r>
            <a:endParaRPr lang="en-US" sz="6000" dirty="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7513715"/>
              </p:ext>
            </p:extLst>
          </p:nvPr>
        </p:nvGraphicFramePr>
        <p:xfrm>
          <a:off x="6125477" y="2030573"/>
          <a:ext cx="8704049" cy="5231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 descr="A person standing in a field&#10;&#10;Description automatically generated">
            <a:extLst>
              <a:ext uri="{FF2B5EF4-FFF2-40B4-BE49-F238E27FC236}">
                <a16:creationId xmlns:a16="http://schemas.microsoft.com/office/drawing/2014/main" id="{D4780B60-8D8A-4CBA-8CAD-ADC758142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" t="1" r="-904" b="1890"/>
          <a:stretch/>
        </p:blipFill>
        <p:spPr>
          <a:xfrm>
            <a:off x="895350" y="2212848"/>
            <a:ext cx="4591051" cy="50497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8774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20" y="7395413"/>
            <a:ext cx="6113464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Cô </a:t>
            </a:r>
            <a:r>
              <a:rPr lang="en-US" sz="36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6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6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V</a:t>
            </a:r>
            <a:r>
              <a:rPr lang="en-US" sz="3600" b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Ũ THỊ MẾN</a:t>
            </a:r>
            <a:br>
              <a:rPr lang="vi-VN" sz="32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8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 viên </a:t>
            </a:r>
            <a:r>
              <a:rPr lang="en-US" sz="2800" b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Công nghệ</a:t>
            </a:r>
            <a:endParaRPr lang="en-US" sz="600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7359312"/>
              </p:ext>
            </p:extLst>
          </p:nvPr>
        </p:nvGraphicFramePr>
        <p:xfrm>
          <a:off x="6125477" y="2030573"/>
          <a:ext cx="8704049" cy="5231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Content Placeholder 2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0FB06550-A9A5-4B9E-B40F-FD28555AE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" b="7656"/>
          <a:stretch/>
        </p:blipFill>
        <p:spPr>
          <a:xfrm>
            <a:off x="1335193" y="2247884"/>
            <a:ext cx="3675719" cy="5110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3726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024" y="7262557"/>
            <a:ext cx="6643148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Cô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6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6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NGUYỄN THỊ HIỆP</a:t>
            </a:r>
            <a:br>
              <a:rPr lang="en-US" sz="32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viên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môn</a:t>
            </a:r>
            <a:r>
              <a:rPr lang="en-US" sz="2800" b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GDCD</a:t>
            </a:r>
            <a:endParaRPr lang="en-US" sz="6000" dirty="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4121711"/>
              </p:ext>
            </p:extLst>
          </p:nvPr>
        </p:nvGraphicFramePr>
        <p:xfrm>
          <a:off x="6125477" y="2030573"/>
          <a:ext cx="8704049" cy="5231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Content Placeholder 3" descr="A picture containing clothing&#10;&#10;Description automatically generated">
            <a:extLst>
              <a:ext uri="{FF2B5EF4-FFF2-40B4-BE49-F238E27FC236}">
                <a16:creationId xmlns:a16="http://schemas.microsoft.com/office/drawing/2014/main" id="{12393C57-872E-4E7F-BE81-9DFB4508B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58" y="2165653"/>
            <a:ext cx="3755184" cy="4961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2502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024" y="7262557"/>
            <a:ext cx="6643148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Thầy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6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6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HOÀNG SINH CĂN</a:t>
            </a:r>
            <a:br>
              <a:rPr lang="en-US" sz="32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viên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môn</a:t>
            </a:r>
            <a:r>
              <a:rPr lang="en-US" sz="2800" b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GDCD</a:t>
            </a:r>
            <a:endParaRPr lang="en-US" sz="6000" dirty="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/>
        </p:nvGraphicFramePr>
        <p:xfrm>
          <a:off x="6125477" y="2030573"/>
          <a:ext cx="8704049" cy="5231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8C109-9F57-4F84-B90A-5CF2064EF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A33C59-2819-46FF-BE08-3A821C773F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00" b="24200"/>
          <a:stretch/>
        </p:blipFill>
        <p:spPr>
          <a:xfrm>
            <a:off x="1021487" y="2198626"/>
            <a:ext cx="4491438" cy="49592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8955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024" y="7262557"/>
            <a:ext cx="6643148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Cô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6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6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VƯƠNG THỊ NGỌC</a:t>
            </a:r>
            <a:br>
              <a:rPr lang="en-US" sz="32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viên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môn</a:t>
            </a:r>
            <a:r>
              <a:rPr lang="en-US" sz="2800" b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Tiếng Anh</a:t>
            </a:r>
            <a:endParaRPr lang="en-US" sz="6000" dirty="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/>
        </p:nvGraphicFramePr>
        <p:xfrm>
          <a:off x="6125477" y="2030573"/>
          <a:ext cx="8704049" cy="5231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8C109-9F57-4F84-B90A-5CF2064EF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4EE5E1-998B-4758-8DCE-09E2D19CB6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487" y="2266984"/>
            <a:ext cx="4554560" cy="4759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0877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024" y="7262557"/>
            <a:ext cx="6643148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Cô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6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6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LƯU THỊ THANH HOA</a:t>
            </a:r>
            <a:br>
              <a:rPr lang="en-US" sz="32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viên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môn</a:t>
            </a:r>
            <a:r>
              <a:rPr lang="en-US" sz="2800" b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Tiếng Anh</a:t>
            </a:r>
            <a:endParaRPr lang="en-US" sz="6000" dirty="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/>
        </p:nvGraphicFramePr>
        <p:xfrm>
          <a:off x="6125477" y="2030573"/>
          <a:ext cx="8704049" cy="5231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Content Placeholder 3" descr="A picture containing person, posing&#10;&#10;Description automatically generated">
            <a:extLst>
              <a:ext uri="{FF2B5EF4-FFF2-40B4-BE49-F238E27FC236}">
                <a16:creationId xmlns:a16="http://schemas.microsoft.com/office/drawing/2014/main" id="{BF7F03B4-1953-4778-A1EB-F0767ACD9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5" y="2071687"/>
            <a:ext cx="4141695" cy="50356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8068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82" y="7334273"/>
            <a:ext cx="5686750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Cô giáo</a:t>
            </a:r>
            <a:r>
              <a:rPr lang="vi-VN" sz="36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6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NGUYỄN THỊ HIẾU</a:t>
            </a:r>
            <a:br>
              <a:rPr lang="vi-VN" sz="32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4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Tổ trưởng chuyên môn</a:t>
            </a:r>
            <a:endParaRPr lang="en-US" sz="600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0030155"/>
              </p:ext>
            </p:extLst>
          </p:nvPr>
        </p:nvGraphicFramePr>
        <p:xfrm>
          <a:off x="6103332" y="1881443"/>
          <a:ext cx="8704049" cy="5548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B498FB6-2BB6-401C-AF12-BA7D79AE9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18" y="2133600"/>
            <a:ext cx="4251278" cy="5295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7388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07" y="7383504"/>
            <a:ext cx="6113464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Thầy </a:t>
            </a:r>
            <a:r>
              <a:rPr lang="en-US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200" b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PHAN THANH SỰ</a:t>
            </a:r>
            <a:br>
              <a:rPr lang="vi-VN" sz="32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8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GV Vật Lí - Ủy viên BCH Đoàn trường</a:t>
            </a:r>
            <a:endParaRPr lang="en-US" sz="600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3116847"/>
              </p:ext>
            </p:extLst>
          </p:nvPr>
        </p:nvGraphicFramePr>
        <p:xfrm>
          <a:off x="6125477" y="2030573"/>
          <a:ext cx="8704049" cy="5231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5CB4DB-3D74-48A7-BF83-950EC0CDA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9" r="25522"/>
          <a:stretch/>
        </p:blipFill>
        <p:spPr>
          <a:xfrm>
            <a:off x="1044629" y="2227796"/>
            <a:ext cx="4232221" cy="5231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Graphic 4" descr="Lotus Flower with solid fill">
            <a:extLst>
              <a:ext uri="{FF2B5EF4-FFF2-40B4-BE49-F238E27FC236}">
                <a16:creationId xmlns:a16="http://schemas.microsoft.com/office/drawing/2014/main" id="{1F6A4136-3495-4469-8AAF-18D754F932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57343" y="8014446"/>
            <a:ext cx="1147990" cy="467309"/>
          </a:xfrm>
          <a:prstGeom prst="rect">
            <a:avLst/>
          </a:prstGeom>
        </p:spPr>
      </p:pic>
      <p:pic>
        <p:nvPicPr>
          <p:cNvPr id="9" name="Graphic 8" descr="Lotus Flower with solid fill">
            <a:extLst>
              <a:ext uri="{FF2B5EF4-FFF2-40B4-BE49-F238E27FC236}">
                <a16:creationId xmlns:a16="http://schemas.microsoft.com/office/drawing/2014/main" id="{1961FD1B-362D-479D-B9AA-5B2C1BA7E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05333" y="8038076"/>
            <a:ext cx="1147990" cy="467309"/>
          </a:xfrm>
          <a:prstGeom prst="rect">
            <a:avLst/>
          </a:prstGeom>
        </p:spPr>
      </p:pic>
      <p:pic>
        <p:nvPicPr>
          <p:cNvPr id="10" name="Graphic 9" descr="Lotus Flower with solid fill">
            <a:extLst>
              <a:ext uri="{FF2B5EF4-FFF2-40B4-BE49-F238E27FC236}">
                <a16:creationId xmlns:a16="http://schemas.microsoft.com/office/drawing/2014/main" id="{99C49C92-CEFF-4429-93F3-A81CE7C6A4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5458" y="8043777"/>
            <a:ext cx="1147990" cy="46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86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002" y="7083263"/>
            <a:ext cx="5238750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Cô </a:t>
            </a:r>
            <a:r>
              <a:rPr lang="en-US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TRỊNH THỊ NHÀN</a:t>
            </a:r>
            <a:br>
              <a:rPr lang="en-US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8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 viên m</a:t>
            </a:r>
            <a:r>
              <a:rPr lang="en-US" sz="2800" b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ôn Hóa học</a:t>
            </a:r>
            <a:endParaRPr lang="en-US" sz="600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9607157"/>
              </p:ext>
            </p:extLst>
          </p:nvPr>
        </p:nvGraphicFramePr>
        <p:xfrm>
          <a:off x="6125477" y="2030573"/>
          <a:ext cx="8704049" cy="5231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4" descr="A picture containing text, person, child&#10;&#10;Description automatically generated">
            <a:extLst>
              <a:ext uri="{FF2B5EF4-FFF2-40B4-BE49-F238E27FC236}">
                <a16:creationId xmlns:a16="http://schemas.microsoft.com/office/drawing/2014/main" id="{D1AE7B2C-E9F0-4782-9C14-0BAD1E1AC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9" y="2178369"/>
            <a:ext cx="4231341" cy="4994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4898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73" y="7120841"/>
            <a:ext cx="6376448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Cô </a:t>
            </a:r>
            <a:r>
              <a:rPr lang="en-US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NGUYỄN THỊ KIÊN CHUNG</a:t>
            </a:r>
            <a:br>
              <a:rPr lang="en-US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8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 viên </a:t>
            </a:r>
            <a:r>
              <a:rPr lang="en-US" sz="2800" b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Ngữ Văn – Tổ phó chuyên môn</a:t>
            </a:r>
            <a:endParaRPr lang="en-US" sz="600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6187685"/>
              </p:ext>
            </p:extLst>
          </p:nvPr>
        </p:nvGraphicFramePr>
        <p:xfrm>
          <a:off x="6125477" y="2030573"/>
          <a:ext cx="8704049" cy="5231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C11F946-1FE8-40A8-8747-491EFC274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14" y="2172288"/>
            <a:ext cx="4214298" cy="49485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7292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45773"/>
            <a:ext cx="6643148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Cô </a:t>
            </a:r>
            <a:r>
              <a:rPr lang="en-US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NGUYỄN THỊ THUẬN</a:t>
            </a:r>
            <a:br>
              <a:rPr lang="en-US" sz="320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800" b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 viên </a:t>
            </a:r>
            <a:r>
              <a:rPr lang="en-US" sz="2800" b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Sinh học – Tổ phó chuyên môn</a:t>
            </a:r>
            <a:endParaRPr lang="en-US" sz="280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6468298"/>
              </p:ext>
            </p:extLst>
          </p:nvPr>
        </p:nvGraphicFramePr>
        <p:xfrm>
          <a:off x="6125477" y="2030573"/>
          <a:ext cx="8704049" cy="5231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AB799B-C696-4B7B-B864-7F9514BFE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0" t="6595" r="16860" b="43243"/>
          <a:stretch/>
        </p:blipFill>
        <p:spPr>
          <a:xfrm>
            <a:off x="1123950" y="2209800"/>
            <a:ext cx="4267200" cy="5156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6679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85DAB82-F489-4469-8AF7-B59F72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69" y="7411617"/>
            <a:ext cx="6285379" cy="1261884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Cô</a:t>
            </a:r>
            <a:r>
              <a:rPr lang="en-US" sz="3600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6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HOÀNG</a:t>
            </a:r>
            <a:r>
              <a:rPr lang="en-US" sz="36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THỊ</a:t>
            </a:r>
            <a:r>
              <a:rPr lang="en-US" sz="36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TƯƠI</a:t>
            </a:r>
            <a:br>
              <a:rPr lang="en-US" sz="32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</a:b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GV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Địa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l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í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– </a:t>
            </a:r>
            <a:r>
              <a:rPr lang="en-US" sz="28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Phó</a:t>
            </a:r>
            <a:r>
              <a:rPr lang="en-US" sz="2800" b="1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Bí</a:t>
            </a:r>
            <a:r>
              <a:rPr lang="en-US" sz="2800" b="1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thư</a:t>
            </a:r>
            <a:r>
              <a:rPr lang="en-US" sz="2800" b="1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Đoàn</a:t>
            </a:r>
            <a:r>
              <a:rPr lang="en-US" sz="2800" b="1" dirty="0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3 AmpleSoft Bold" panose="02000000000000000000" pitchFamily="2" charset="0"/>
                <a:ea typeface="Calibri" panose="020F0502020204030204" pitchFamily="34" charset="0"/>
              </a:rPr>
              <a:t>trường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17" name="Text Placeholder 14">
            <a:extLst>
              <a:ext uri="{FF2B5EF4-FFF2-40B4-BE49-F238E27FC236}">
                <a16:creationId xmlns:a16="http://schemas.microsoft.com/office/drawing/2014/main" id="{A49DA00A-2783-4F88-A32C-02D89F190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2842513"/>
              </p:ext>
            </p:extLst>
          </p:nvPr>
        </p:nvGraphicFramePr>
        <p:xfrm>
          <a:off x="6125477" y="2030573"/>
          <a:ext cx="8704049" cy="5231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B3F351-17AB-4BA4-8E1A-15EF9054F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19" y="2244565"/>
            <a:ext cx="4307881" cy="521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9458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525C3C64-9CCA-48D6-8772-6A760D855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858" y="7621269"/>
            <a:ext cx="5674424" cy="1261885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Thầy</a:t>
            </a:r>
            <a:r>
              <a:rPr lang="en-US" sz="36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giáo</a:t>
            </a:r>
            <a:r>
              <a:rPr lang="vi-VN" sz="3600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6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HÀ</a:t>
            </a:r>
            <a:r>
              <a:rPr lang="en-US" sz="36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QUANG VINH </a:t>
            </a:r>
            <a:b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Bí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thư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chi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bộ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-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Hiệu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trưởng</a:t>
            </a:r>
            <a:r>
              <a:rPr lang="en-US" sz="2800" b="1" dirty="0">
                <a:solidFill>
                  <a:srgbClr val="FFFF00"/>
                </a:solidFill>
                <a:effectLst/>
                <a:latin typeface="#9Slide03 AmpleSoft Bold" panose="02000000000000000000" pitchFamily="2" charset="0"/>
                <a:ea typeface="Calibri" panose="020F0502020204030204" pitchFamily="34" charset="0"/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24" name="Text Placeholder 19">
            <a:extLst>
              <a:ext uri="{FF2B5EF4-FFF2-40B4-BE49-F238E27FC236}">
                <a16:creationId xmlns:a16="http://schemas.microsoft.com/office/drawing/2014/main" id="{0A01FA95-92C2-4979-8738-A0E4B980A5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903719"/>
              </p:ext>
            </p:extLst>
          </p:nvPr>
        </p:nvGraphicFramePr>
        <p:xfrm>
          <a:off x="5758249" y="1963711"/>
          <a:ext cx="9049132" cy="582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Content Placeholder 28" descr="A person in a suit sitting at a table in a classroom&#10;&#10;Description automatically generated with low confidence">
            <a:extLst>
              <a:ext uri="{FF2B5EF4-FFF2-40B4-BE49-F238E27FC236}">
                <a16:creationId xmlns:a16="http://schemas.microsoft.com/office/drawing/2014/main" id="{35ADEC8B-01F3-4409-BF12-DCB646001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073494"/>
            <a:ext cx="4324350" cy="5711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173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817</TotalTime>
  <Words>1233</Words>
  <Application>Microsoft Office PowerPoint</Application>
  <PresentationFormat>Custom</PresentationFormat>
  <Paragraphs>85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#9Slide03 AmpleSoft Bold</vt:lpstr>
      <vt:lpstr>Arial</vt:lpstr>
      <vt:lpstr>Calibri</vt:lpstr>
      <vt:lpstr>Calibri Light</vt:lpstr>
      <vt:lpstr>Times New Roman</vt:lpstr>
      <vt:lpstr>Office Theme</vt:lpstr>
      <vt:lpstr>Thầy giáo: NGUYỄN TUẤN ĐỊNH Tổ trưởng chuyên môn</vt:lpstr>
      <vt:lpstr>Cô giáo: TRẦN THỊ THÚY Giáo viên Tiếng Anh</vt:lpstr>
      <vt:lpstr>Cô giáo: NGUYỄN THỊ HIẾU Tổ trưởng chuyên môn</vt:lpstr>
      <vt:lpstr>Thầy giáo: PHAN THANH SỰ GV Vật Lí - Ủy viên BCH Đoàn trường</vt:lpstr>
      <vt:lpstr>Cô giáo: TRỊNH THỊ NHÀN Giáo viên môn Hóa học</vt:lpstr>
      <vt:lpstr>Cô giáo: NGUYỄN THỊ KIÊN CHUNG Giáo viên Ngữ Văn – Tổ phó chuyên môn</vt:lpstr>
      <vt:lpstr>Cô giáo: NGUYỄN THỊ THUẬN Giáo viên Sinh học – Tổ phó chuyên môn</vt:lpstr>
      <vt:lpstr>Cô giáo: HOÀNG THỊ TƯƠI GV Địa lí – Phó Bí thư Đoàn trường</vt:lpstr>
      <vt:lpstr>Thầy giáo: HÀ QUANG VINH   Bí thư chi bộ - Hiệu trưởng </vt:lpstr>
      <vt:lpstr>Cô giáo: NGUYỄN THỊ ÉN Phó Bí thư chi bộ - Phó Hiệu trưởng</vt:lpstr>
      <vt:lpstr>Thầy giáo: LƯU QUANG HƯỞNG Chi ủy viên-Phó Hiệu trưởng</vt:lpstr>
      <vt:lpstr>Cô giáo: ĐINH THỊ MIỀN Giáo viên môn Tin học</vt:lpstr>
      <vt:lpstr>Cô giáo: ĐỖ THỊ HỒNG THƠM GV Tiếng Anh – Trưởng Ban nữ công</vt:lpstr>
      <vt:lpstr>Thầy giáo: LÊ ĐÌNH HẬU Tổ trưởng chuyên môn</vt:lpstr>
      <vt:lpstr>Thầy giáo: TRẦN ĐỨC KHÁNH Bí thư Đoàn TNCS Hồ Chí Minh</vt:lpstr>
      <vt:lpstr>Thầy giáo: LÊ VĂN QUÂN Giáo viên Vật lí</vt:lpstr>
      <vt:lpstr>Thầy giáo: TRẦN VĂN TỎ GV Toán - Tổ phó chuyên môn</vt:lpstr>
      <vt:lpstr>Thầy giáo: DƯƠNG HOÀNG QUÂN Giáo viên Vật lí</vt:lpstr>
      <vt:lpstr>Thầy giáo: NGUYỄN TRUNG THÀNH Giáo viên Thể dục </vt:lpstr>
      <vt:lpstr>Thầy giáo: CHU THẾ MINH  Giáo viên Thể dục – Trưởng TTND</vt:lpstr>
      <vt:lpstr>Cô giáo: NGUYỄN THỊ THU HUYỀN Giáo viên môn Giáo dục công dân</vt:lpstr>
      <vt:lpstr>Thầy giáo: NGUYỄN VĂN SƠN Giáo viên môn Ngữ văn</vt:lpstr>
      <vt:lpstr>Cô giáo: VŨ THỊ MẾN Giáo viên Công nghệ</vt:lpstr>
      <vt:lpstr>Cô giáo: NGUYỄN THỊ HIỆP Giáo viên môn GDCD</vt:lpstr>
      <vt:lpstr>Thầy giáo: HOÀNG SINH CĂN Giáo viên môn GDCD</vt:lpstr>
      <vt:lpstr>Cô giáo: VƯƠNG THỊ NGỌC Giáo viên môn Tiếng Anh</vt:lpstr>
      <vt:lpstr>Cô giáo: LƯU THỊ THANH HOA Giáo viên môn Tiếng Anh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Arnaldo de Moura Barbosa Filho</dc:creator>
  <cp:lastModifiedBy>Arnaldo de Moura Barbosa Filho</cp:lastModifiedBy>
  <cp:revision>108</cp:revision>
  <dcterms:created xsi:type="dcterms:W3CDTF">2021-04-16T16:15:47Z</dcterms:created>
  <dcterms:modified xsi:type="dcterms:W3CDTF">2021-06-02T00:19:13Z</dcterms:modified>
</cp:coreProperties>
</file>