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7" r:id="rId4"/>
    <p:sldId id="278" r:id="rId5"/>
    <p:sldId id="279" r:id="rId6"/>
    <p:sldId id="280" r:id="rId7"/>
    <p:sldId id="284" r:id="rId8"/>
    <p:sldId id="285" r:id="rId9"/>
    <p:sldId id="286" r:id="rId10"/>
    <p:sldId id="287" r:id="rId11"/>
    <p:sldId id="291" r:id="rId12"/>
    <p:sldId id="290" r:id="rId13"/>
    <p:sldId id="288" r:id="rId14"/>
    <p:sldId id="289" r:id="rId15"/>
    <p:sldId id="283" r:id="rId16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7"/>
    </p:embeddedFont>
    <p:embeddedFont>
      <p:font typeface="#9Slide03 Arima Madurai Black" panose="00000A00000000000000" pitchFamily="2" charset="0"/>
      <p:bold r:id="rId18"/>
    </p:embeddedFont>
    <p:embeddedFont>
      <p:font typeface="#9Slide04 SVNWallington" panose="00000500000000000000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84C141"/>
    <a:srgbClr val="CC00FF"/>
    <a:srgbClr val="F4E866"/>
    <a:srgbClr val="90C9F4"/>
    <a:srgbClr val="E7F0F8"/>
    <a:srgbClr val="FFFFFF"/>
    <a:srgbClr val="767171"/>
    <a:srgbClr val="181717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72" d="100"/>
          <a:sy n="72" d="100"/>
        </p:scale>
        <p:origin x="4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95DB8-AABB-4DD6-83D6-C57860EDE964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B7812-2D33-4AA8-B7B1-8992E7544C94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9650" y="6330950"/>
            <a:ext cx="2743200" cy="365125"/>
          </a:xfrm>
        </p:spPr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6EE5E-B777-4D31-9AC3-77A630458748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7826A-249F-46CD-BDB8-A2B6D179ED39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5022850"/>
            <a:ext cx="2743200" cy="365125"/>
          </a:xfrm>
        </p:spPr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08F6B1-E075-4AAC-A0B0-D362120BD39D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D6801-CE2B-4E41-A7EC-DC303C0C871C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0EBA77-563C-4185-A0BA-B1AEEAC82367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0D6EC9-D899-4794-A879-52687ED9D8D7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E760C-5320-4647-9C4A-D32836FDEE65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FCA912-8CC9-4AF5-92EA-2FEF3B6648D4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60414C-330E-487D-8014-BC19B8125A2D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87653-81E6-4598-A281-805060C07B89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C9470-6ACE-4B05-A627-C91E5A1EBB05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5A8B3-94E5-484A-904E-1C659CB99490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8E83F5-4705-4468-A0E7-A116DCE0814E}"/>
              </a:ext>
            </a:extLst>
          </p:cNvPr>
          <p:cNvSpPr/>
          <p:nvPr userDrawn="1"/>
        </p:nvSpPr>
        <p:spPr>
          <a:xfrm>
            <a:off x="2133600" y="6191250"/>
            <a:ext cx="933450" cy="322263"/>
          </a:xfrm>
          <a:prstGeom prst="rect">
            <a:avLst/>
          </a:prstGeom>
          <a:solidFill>
            <a:srgbClr val="E7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D80A0A-55C5-4C1E-8CFF-1A6A06383397}"/>
              </a:ext>
            </a:extLst>
          </p:cNvPr>
          <p:cNvSpPr/>
          <p:nvPr userDrawn="1"/>
        </p:nvSpPr>
        <p:spPr>
          <a:xfrm>
            <a:off x="1009650" y="6191250"/>
            <a:ext cx="1123950" cy="322263"/>
          </a:xfrm>
          <a:prstGeom prst="rect">
            <a:avLst/>
          </a:prstGeom>
          <a:solidFill>
            <a:srgbClr val="F4E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Documents/My%20Articulate%20Projects/T&#7893;%20To&#225;n-Tin%20BHMH%20th&#225;ng%2042021%20-%20Storyline%20output/story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gif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6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slide" Target="slide3.xml"/><Relationship Id="rId25" Type="http://schemas.openxmlformats.org/officeDocument/2006/relationships/image" Target="../media/image17.png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24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7.gif"/><Relationship Id="rId19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slide" Target="slide7.xml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9.gi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7668" y="5667030"/>
            <a:ext cx="4436993" cy="60667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viên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: TRẦN VĂN TỎ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4" name="Picture 2" descr="C:\Users\THANH VAN\Desktop\logo GD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4" y="484886"/>
            <a:ext cx="1184679" cy="10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6AE961-066B-4C6D-9A16-AA917E4F4C26}"/>
              </a:ext>
            </a:extLst>
          </p:cNvPr>
          <p:cNvSpPr txBox="1">
            <a:spLocks/>
          </p:cNvSpPr>
          <p:nvPr/>
        </p:nvSpPr>
        <p:spPr>
          <a:xfrm>
            <a:off x="897815" y="1493476"/>
            <a:ext cx="10396369" cy="2927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Nhiệt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liệt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mừng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Quý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thầy</a:t>
            </a:r>
            <a:r>
              <a:rPr lang="en-US" b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cô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giáo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dự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giờ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thăm</a:t>
            </a:r>
            <a:r>
              <a:rPr lang="en-US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="1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lớp</a:t>
            </a:r>
            <a:r>
              <a:rPr lang="en-US" b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11A2</a:t>
            </a:r>
            <a:endParaRPr lang="en-US" b="1" dirty="0">
              <a:solidFill>
                <a:srgbClr val="0070C0"/>
              </a:solidFill>
              <a:latin typeface="#9Slide04 SVNWallington" panose="000005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6323-D937-462B-9BC6-7D522301A47A}"/>
              </a:ext>
            </a:extLst>
          </p:cNvPr>
          <p:cNvSpPr txBox="1"/>
          <p:nvPr/>
        </p:nvSpPr>
        <p:spPr>
          <a:xfrm>
            <a:off x="1726243" y="623945"/>
            <a:ext cx="9825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</a:rPr>
              <a:t>SINH HOẠT CHUYÊN MÔN THEO H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</a:rPr>
              <a:t>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</a:rPr>
              <a:t>ỚNG NGHIÊN CỨU BÀI HỌC MÔN HỌC</a:t>
            </a:r>
          </a:p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</a:rPr>
              <a:t>TỔ TOÁN TIN – 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#9Slide03 AmpleSoft Bold" panose="02000000000000000000" pitchFamily="2" charset="0"/>
              </a:rPr>
              <a:t>THÁNG 4/2021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A7938-974A-453D-8E9C-D0ECF36E384B}"/>
              </a:ext>
            </a:extLst>
          </p:cNvPr>
          <p:cNvSpPr txBox="1"/>
          <p:nvPr/>
        </p:nvSpPr>
        <p:spPr>
          <a:xfrm>
            <a:off x="1822174" y="4701035"/>
            <a:ext cx="939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 THẲNG VUÔNG GÓC VỚI MẶT PHẲNG</a:t>
            </a:r>
          </a:p>
        </p:txBody>
      </p:sp>
    </p:spTree>
    <p:extLst>
      <p:ext uri="{BB962C8B-B14F-4D97-AF65-F5344CB8AC3E}">
        <p14:creationId xmlns:p14="http://schemas.microsoft.com/office/powerpoint/2010/main" val="1165789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pe nhac nen">
            <a:hlinkClick r:id="" action="ppaction://media"/>
            <a:extLst>
              <a:ext uri="{FF2B5EF4-FFF2-40B4-BE49-F238E27FC236}">
                <a16:creationId xmlns:a16="http://schemas.microsoft.com/office/drawing/2014/main" id="{85E6F625-4A45-44AA-B1D5-7B02FEB7DD0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350771"/>
            <a:ext cx="609600" cy="6096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1327DE-533D-4EBD-B21B-96A51F7F1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0" y="172394"/>
            <a:ext cx="11138036" cy="658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8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80622-73E1-4CAA-A869-873A0E12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BA03AB-E95E-4E39-81DF-544A5FAC7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9" y="158962"/>
            <a:ext cx="11730042" cy="6556632"/>
          </a:xfrm>
        </p:spPr>
      </p:pic>
      <p:pic>
        <p:nvPicPr>
          <p:cNvPr id="6" name="show_result">
            <a:hlinkClick r:id="" action="ppaction://media"/>
            <a:extLst>
              <a:ext uri="{FF2B5EF4-FFF2-40B4-BE49-F238E27FC236}">
                <a16:creationId xmlns:a16="http://schemas.microsoft.com/office/drawing/2014/main" id="{75939366-90A1-42C9-97C0-3E3D1C02A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3744" y="628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 descr="A group of plane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B75D6AAB-BFEF-438E-87CA-EF3C39222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file"/>
            <a:extLst>
              <a:ext uri="{FF2B5EF4-FFF2-40B4-BE49-F238E27FC236}">
                <a16:creationId xmlns:a16="http://schemas.microsoft.com/office/drawing/2014/main" id="{02837139-E460-4A9F-9976-B41F5A67132C}"/>
              </a:ext>
            </a:extLst>
          </p:cNvPr>
          <p:cNvSpPr/>
          <p:nvPr/>
        </p:nvSpPr>
        <p:spPr>
          <a:xfrm>
            <a:off x="276347" y="342900"/>
            <a:ext cx="11382253" cy="6229350"/>
          </a:xfrm>
          <a:prstGeom prst="rect">
            <a:avLst/>
          </a:prstGeom>
          <a:solidFill>
            <a:schemeClr val="bg2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ường thẳng vuông góc với mặt phẳng - Toán hình học không gian lớp 11">
            <a:hlinkClick r:id="" action="ppaction://media"/>
            <a:extLst>
              <a:ext uri="{FF2B5EF4-FFF2-40B4-BE49-F238E27FC236}">
                <a16:creationId xmlns:a16="http://schemas.microsoft.com/office/drawing/2014/main" id="{022C94E0-4F30-442E-80FC-EA0D759E59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44" end="18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4387" y="1268697"/>
            <a:ext cx="9023225" cy="5075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618F6-DA68-4F8E-8E87-23D913D8A065}"/>
              </a:ext>
            </a:extLst>
          </p:cNvPr>
          <p:cNvSpPr txBox="1"/>
          <p:nvPr/>
        </p:nvSpPr>
        <p:spPr>
          <a:xfrm>
            <a:off x="392551" y="247200"/>
            <a:ext cx="8624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C00FF"/>
                </a:solidFill>
                <a:latin typeface="#9Slide03 AmpleSoft Bold" panose="02000000000000000000" pitchFamily="2" charset="0"/>
              </a:rPr>
              <a:t>TRONG XÂY DỰNG, NGƯỜI THỢ VẬN DỤNG KIẾN THỨC BÀI HỌC </a:t>
            </a:r>
          </a:p>
          <a:p>
            <a:r>
              <a:rPr lang="en-US" sz="2400">
                <a:solidFill>
                  <a:srgbClr val="CC00FF"/>
                </a:solidFill>
                <a:latin typeface="#9Slide03 AmpleSoft Bold" panose="02000000000000000000" pitchFamily="2" charset="0"/>
              </a:rPr>
              <a:t>ĐỂ XÁC ĐỊNH PHƯƠNG VUÔNG GÓC GIỮA CỘT VÀ NỀN NHÀ</a:t>
            </a:r>
          </a:p>
        </p:txBody>
      </p:sp>
    </p:spTree>
    <p:extLst>
      <p:ext uri="{BB962C8B-B14F-4D97-AF65-F5344CB8AC3E}">
        <p14:creationId xmlns:p14="http://schemas.microsoft.com/office/powerpoint/2010/main" val="403177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C3FB-7D06-41C0-A807-49123F43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71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#9Slide03 AmpleSoft Bold" panose="02000000000000000000" pitchFamily="2" charset="0"/>
              </a:rPr>
              <a:t>Hướng dẫn về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7EFEA-803F-4723-BCB5-AD87D86E7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795462"/>
            <a:ext cx="11061700" cy="36639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Đọc lại bài và làm các BT SGK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Hãy làm </a:t>
            </a:r>
            <a:r>
              <a:rPr lang="en-US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quả rọi và kiểm tra </a:t>
            </a:r>
            <a:r>
              <a:rPr lang="en-US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 các vật xung quanh em </a:t>
            </a:r>
            <a:r>
              <a:rPr lang="en-US" i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(ví dụ: </a:t>
            </a:r>
            <a:r>
              <a:rPr lang="en-US" i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 ghế, tủ quần áo, mép cửa, cột nhà</a:t>
            </a:r>
            <a:r>
              <a:rPr lang="en-US" i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…... ) </a:t>
            </a:r>
            <a:r>
              <a:rPr lang="en-US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 được  kê xếp theo phương thẳng đứng hay không?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Trả lời câu hỏi: </a:t>
            </a:r>
            <a:r>
              <a:rPr lang="en-US" sz="32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20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Cho trước a // b, một đường thẳng c vuông góc với cả a và b. Hỏi rằng d có vuông góc với mặt phẳng chứa (a,b) không?</a:t>
            </a:r>
            <a:r>
              <a:rPr lang="en-US" sz="320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”</a:t>
            </a:r>
            <a:endParaRPr lang="en-US" sz="320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4" name="show_result">
            <a:hlinkClick r:id="" action="ppaction://media"/>
            <a:extLst>
              <a:ext uri="{FF2B5EF4-FFF2-40B4-BE49-F238E27FC236}">
                <a16:creationId xmlns:a16="http://schemas.microsoft.com/office/drawing/2014/main" id="{3A0E23B5-9ED9-42EB-877A-9D496909E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283" y="901149"/>
            <a:ext cx="9932543" cy="424069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thúc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. </a:t>
            </a:r>
            <a:b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</a:b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Xin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chân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n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quý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thầy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200" b="1" err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7200" b="1">
                <a:solidFill>
                  <a:srgbClr val="0070C0"/>
                </a:solidFill>
                <a:latin typeface="#9Slide04 SVNWallington" panose="00000500000000000000" pitchFamily="2" charset="0"/>
                <a:cs typeface="#9Slide03 Arima Madurai Black" panose="00000A00000000000000" pitchFamily="2" charset="0"/>
              </a:rPr>
              <a:t> sinh!</a:t>
            </a:r>
            <a:endParaRPr lang="en-US" sz="7200" b="1" dirty="0">
              <a:solidFill>
                <a:srgbClr val="0070C0"/>
              </a:solidFill>
              <a:latin typeface="#9Slide04 SVNWallington" panose="000005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99FEA45-183F-4B11-A48D-F7A34942D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152" y="-256202"/>
            <a:ext cx="12731752" cy="7252395"/>
          </a:xfrm>
          <a:prstGeom prst="rect">
            <a:avLst/>
          </a:prstGeom>
        </p:spPr>
      </p:pic>
      <p:pic>
        <p:nvPicPr>
          <p:cNvPr id="8196" name="Picture 4" descr="REVIEW] 3 cục gôm Plus trung, giá 10,000đ! Xem review ngay! |  PhaiDepViet.Com">
            <a:extLst>
              <a:ext uri="{FF2B5EF4-FFF2-40B4-BE49-F238E27FC236}">
                <a16:creationId xmlns:a16="http://schemas.microsoft.com/office/drawing/2014/main" id="{1A93C447-CA3D-4739-90F5-A5FD6E45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7" y="1329406"/>
            <a:ext cx="1587764" cy="158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út chì – Wikipedia tiếng Việt">
            <a:extLst>
              <a:ext uri="{FF2B5EF4-FFF2-40B4-BE49-F238E27FC236}">
                <a16:creationId xmlns:a16="http://schemas.microsoft.com/office/drawing/2014/main" id="{580F78B9-7B62-4FDA-B1FF-922E9220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93" y="1252010"/>
            <a:ext cx="1666874" cy="14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12054" y="-795519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mau1">
            <a:hlinkClick r:id="rId17" action="ppaction://hlinksldjump"/>
            <a:extLst>
              <a:ext uri="{FF2B5EF4-FFF2-40B4-BE49-F238E27FC236}">
                <a16:creationId xmlns:a16="http://schemas.microsoft.com/office/drawing/2014/main" id="{1858320B-B01F-4A0E-A4DF-C91544774E19}"/>
              </a:ext>
            </a:extLst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60" y="547751"/>
            <a:ext cx="2743200" cy="2743200"/>
          </a:xfrm>
          <a:prstGeom prst="rect">
            <a:avLst/>
          </a:prstGeom>
        </p:spPr>
      </p:pic>
      <p:pic>
        <p:nvPicPr>
          <p:cNvPr id="33" name="mau2">
            <a:hlinkClick r:id="rId19" action="ppaction://hlinksldjump"/>
            <a:extLst>
              <a:ext uri="{FF2B5EF4-FFF2-40B4-BE49-F238E27FC236}">
                <a16:creationId xmlns:a16="http://schemas.microsoft.com/office/drawing/2014/main" id="{3F70BFA2-0A54-4ED3-92FD-9430E0314909}"/>
              </a:ext>
            </a:extLst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26" y="900766"/>
            <a:ext cx="2743200" cy="274320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7D6403DC-D74C-4C3B-8B9C-49408178BA89}"/>
              </a:ext>
            </a:extLst>
          </p:cNvPr>
          <p:cNvPicPr preferRelativeResize="0"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8255956" y="3275819"/>
            <a:ext cx="2743200" cy="27432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646705F-82F7-4EFE-99FD-D66E0C6B3F6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52" y="3830268"/>
            <a:ext cx="1402006" cy="1402006"/>
          </a:xfrm>
          <a:prstGeom prst="rect">
            <a:avLst/>
          </a:prstGeom>
        </p:spPr>
      </p:pic>
      <p:pic>
        <p:nvPicPr>
          <p:cNvPr id="11" name="Picture 10">
            <a:hlinkClick r:id="rId24" action="ppaction://hlinksldjump"/>
            <a:extLst>
              <a:ext uri="{FF2B5EF4-FFF2-40B4-BE49-F238E27FC236}">
                <a16:creationId xmlns:a16="http://schemas.microsoft.com/office/drawing/2014/main" id="{0109C64D-AFE9-47CF-B16C-124D72D988E4}"/>
              </a:ext>
            </a:extLst>
          </p:cNvPr>
          <p:cNvPicPr preferRelativeResize="0">
            <a:picLocks/>
          </p:cNvPicPr>
          <p:nvPr/>
        </p:nvPicPr>
        <p:blipFill>
          <a:blip r:embed="rId25">
            <a:clrChange>
              <a:clrFrom>
                <a:srgbClr val="4C352F"/>
              </a:clrFrom>
              <a:clrTo>
                <a:srgbClr val="4C352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0463" y="291717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3 AmpleSoft Bold" panose="02000000000000000000" pitchFamily="2" charset="0"/>
              </a:rPr>
              <a:t>Hai đường thẳng ………………….. nếu góc giữa chúng bằng 90 độ.</a:t>
            </a:r>
            <a:endParaRPr lang="en-US" sz="11500" b="1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Đáp án</a:t>
            </a:r>
          </a:p>
          <a:p>
            <a:pPr algn="ctr"/>
            <a:r>
              <a:rPr lang="en-US" sz="5400" b="1">
                <a:solidFill>
                  <a:srgbClr val="FFFF00"/>
                </a:solidFill>
              </a:rPr>
              <a:t>vuông góc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F5B5B3-7FDA-43C2-BC2C-D2CC651BE094}"/>
              </a:ext>
            </a:extLst>
          </p:cNvPr>
          <p:cNvSpPr txBox="1"/>
          <p:nvPr/>
        </p:nvSpPr>
        <p:spPr>
          <a:xfrm>
            <a:off x="5562600" y="52292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FF00"/>
                </a:solidFill>
              </a:rPr>
              <a:t>vuông góc</a:t>
            </a:r>
            <a:endParaRPr lang="en-US" sz="6600" b="1" dirty="0">
              <a:solidFill>
                <a:srgbClr val="FFFF00"/>
              </a:solidFill>
            </a:endParaRPr>
          </a:p>
        </p:txBody>
      </p:sp>
      <p:pic>
        <p:nvPicPr>
          <p:cNvPr id="6" name="nhac nen intro">
            <a:hlinkClick r:id="" action="ppaction://media"/>
            <a:extLst>
              <a:ext uri="{FF2B5EF4-FFF2-40B4-BE49-F238E27FC236}">
                <a16:creationId xmlns:a16="http://schemas.microsoft.com/office/drawing/2014/main" id="{D8140117-F121-4D96-A31A-E849F60C6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500" y="626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>
                <a:latin typeface="#9Slide03 AmpleSoft Bold" panose="02000000000000000000" pitchFamily="2" charset="0"/>
              </a:rPr>
              <a:t>Qua hai đường thẳng cắt nhau hoặc ………………….với nhau thì xác định duy nhất một mặt phẳng.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song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5FF711-5814-48BA-A86D-42B381666A61}"/>
              </a:ext>
            </a:extLst>
          </p:cNvPr>
          <p:cNvSpPr txBox="1"/>
          <p:nvPr/>
        </p:nvSpPr>
        <p:spPr>
          <a:xfrm>
            <a:off x="954156" y="1109407"/>
            <a:ext cx="4627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song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 song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4" name="nhac nen intro">
            <a:hlinkClick r:id="" action="ppaction://media"/>
            <a:extLst>
              <a:ext uri="{FF2B5EF4-FFF2-40B4-BE49-F238E27FC236}">
                <a16:creationId xmlns:a16="http://schemas.microsoft.com/office/drawing/2014/main" id="{40C8A635-0F83-4540-B20E-235D9D766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500" y="626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0" grpId="0" animBg="1"/>
      <p:bldP spid="5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810985"/>
            <a:ext cx="10522857" cy="26751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#9Slide03 AmpleSoft Bold" panose="02000000000000000000" pitchFamily="2" charset="0"/>
              </a:rPr>
              <a:t>Hãy chỉ ra trên hình hai đường thẳng vuông góc với nhau? (quan sát hình)</a:t>
            </a: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9" name="nhac nen intro">
            <a:hlinkClick r:id="" action="ppaction://media"/>
            <a:extLst>
              <a:ext uri="{FF2B5EF4-FFF2-40B4-BE49-F238E27FC236}">
                <a16:creationId xmlns:a16="http://schemas.microsoft.com/office/drawing/2014/main" id="{75CC6838-6616-4615-BB6E-3D902AC6F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500" y="626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ất Vả Trồng Cây, Có Ngày Hái Trái: Không Ép Bản Thân Một Lần, Bạn Làm Sao  Có Thể Biết Mình Có Thể Nỗ Lực Tới Đâu? - YBOX">
            <a:extLst>
              <a:ext uri="{FF2B5EF4-FFF2-40B4-BE49-F238E27FC236}">
                <a16:creationId xmlns:a16="http://schemas.microsoft.com/office/drawing/2014/main" id="{2B375994-BF1A-41A0-911B-527F32D434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08214"/>
            <a:ext cx="11258550" cy="604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FB1D7C7-EFDA-4EC9-AFF7-2DFE20765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5" y="4981583"/>
            <a:ext cx="2400300" cy="1468203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7048132" y="3487741"/>
            <a:ext cx="5447165" cy="2227943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THỬ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 THÁCH</a:t>
            </a:r>
            <a:endParaRPr lang="en-US" sz="5400" b="1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8" name="nhac nen intro">
            <a:hlinkClick r:id="" action="ppaction://media"/>
            <a:extLst>
              <a:ext uri="{FF2B5EF4-FFF2-40B4-BE49-F238E27FC236}">
                <a16:creationId xmlns:a16="http://schemas.microsoft.com/office/drawing/2014/main" id="{47CA19B9-652A-46D4-B2C4-749812642A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62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71500" y="626745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BF5C3F-1E76-4607-918F-CB39DC53E284}"/>
              </a:ext>
            </a:extLst>
          </p:cNvPr>
          <p:cNvSpPr txBox="1"/>
          <p:nvPr/>
        </p:nvSpPr>
        <p:spPr>
          <a:xfrm>
            <a:off x="609600" y="705862"/>
            <a:ext cx="2324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 3 ống hút vuông góc với các đường thẳng trên bìa carton?</a:t>
            </a: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63BE3-6C3C-49F5-BB84-74869178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144242"/>
            <a:ext cx="11370365" cy="652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4ph35s">
            <a:hlinkClick r:id="" action="ppaction://media"/>
            <a:extLst>
              <a:ext uri="{FF2B5EF4-FFF2-40B4-BE49-F238E27FC236}">
                <a16:creationId xmlns:a16="http://schemas.microsoft.com/office/drawing/2014/main" id="{65E68BE5-3D5C-4C4D-8AE8-6149869AA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51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169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how_result">
            <a:hlinkClick r:id="" action="ppaction://media"/>
            <a:extLst>
              <a:ext uri="{FF2B5EF4-FFF2-40B4-BE49-F238E27FC236}">
                <a16:creationId xmlns:a16="http://schemas.microsoft.com/office/drawing/2014/main" id="{C8D608A0-DC37-457D-8EE4-1B765F47EF3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3744" y="6289553"/>
            <a:ext cx="609600" cy="609600"/>
          </a:xfr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AB5D624-65A5-43F1-B4C2-ADEF35788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9" y="45305"/>
            <a:ext cx="1143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9D51-185C-44C7-8223-42313FA0B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334F3-1100-47A1-A5C0-0CCEC863D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0" y="185530"/>
            <a:ext cx="11436700" cy="638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182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270</Words>
  <Application>Microsoft Office PowerPoint</Application>
  <PresentationFormat>Widescreen</PresentationFormat>
  <Paragraphs>24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#9Slide04 SVNWallington</vt:lpstr>
      <vt:lpstr>Wingdings</vt:lpstr>
      <vt:lpstr>Calibri</vt:lpstr>
      <vt:lpstr>Arial</vt:lpstr>
      <vt:lpstr>Calibri Light</vt:lpstr>
      <vt:lpstr>#9Slide03 AmpleSoft Bold</vt:lpstr>
      <vt:lpstr>#9Slide03 Arima Madurai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Tiết học đến đây kết thúc.  Xin chân thành cảm ơn quý thầy cô và các em học sinh!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Arnaldo de Moura Barbosa Filho</cp:lastModifiedBy>
  <cp:revision>175</cp:revision>
  <dcterms:created xsi:type="dcterms:W3CDTF">2018-10-29T09:59:25Z</dcterms:created>
  <dcterms:modified xsi:type="dcterms:W3CDTF">2021-04-29T02:28:40Z</dcterms:modified>
</cp:coreProperties>
</file>