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5"/>
  </p:notesMasterIdLst>
  <p:sldIdLst>
    <p:sldId id="256" r:id="rId3"/>
    <p:sldId id="269" r:id="rId4"/>
    <p:sldId id="273" r:id="rId5"/>
    <p:sldId id="274" r:id="rId6"/>
    <p:sldId id="278" r:id="rId7"/>
    <p:sldId id="275" r:id="rId8"/>
    <p:sldId id="277" r:id="rId9"/>
    <p:sldId id="276" r:id="rId10"/>
    <p:sldId id="279" r:id="rId11"/>
    <p:sldId id="280" r:id="rId12"/>
    <p:sldId id="281" r:id="rId13"/>
    <p:sldId id="258" r:id="rId14"/>
    <p:sldId id="260" r:id="rId15"/>
    <p:sldId id="261" r:id="rId16"/>
    <p:sldId id="262" r:id="rId17"/>
    <p:sldId id="264" r:id="rId18"/>
    <p:sldId id="283" r:id="rId19"/>
    <p:sldId id="284" r:id="rId20"/>
    <p:sldId id="265" r:id="rId21"/>
    <p:sldId id="266" r:id="rId22"/>
    <p:sldId id="286" r:id="rId23"/>
    <p:sldId id="287"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4A69F-F140-43CE-A058-7B934D8B02D8}" type="datetimeFigureOut">
              <a:rPr lang="vi-VN" smtClean="0"/>
              <a:t>20/12/2021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CD1C4-4939-44B6-9202-F8946092FC0B}" type="slidenum">
              <a:rPr lang="vi-VN" smtClean="0"/>
              <a:t>‹#›</a:t>
            </a:fld>
            <a:endParaRPr lang="vi-VN"/>
          </a:p>
        </p:txBody>
      </p:sp>
    </p:spTree>
    <p:extLst>
      <p:ext uri="{BB962C8B-B14F-4D97-AF65-F5344CB8AC3E}">
        <p14:creationId xmlns:p14="http://schemas.microsoft.com/office/powerpoint/2010/main" val="31912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8C8BC-32A5-41CA-88DD-3CEDC5A2DA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97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7E7D-D984-4DBF-97E6-C51D4EA66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795CB14-E4F4-47E8-A26C-C0D86EB70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16848E4-77B6-4DA1-858F-90601555736E}"/>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5" name="Footer Placeholder 4">
            <a:extLst>
              <a:ext uri="{FF2B5EF4-FFF2-40B4-BE49-F238E27FC236}">
                <a16:creationId xmlns:a16="http://schemas.microsoft.com/office/drawing/2014/main" id="{AC1D7515-327C-494A-BA7A-1898AA729A8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BDF707-BA45-45EF-A35D-9920C6BB5230}"/>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84563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8840-FAC0-4441-B07F-E5738A97FB8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C487B60-7898-40ED-A771-6DC12CB68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E9158-5B60-489E-9025-41B0DBE85406}"/>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5" name="Footer Placeholder 4">
            <a:extLst>
              <a:ext uri="{FF2B5EF4-FFF2-40B4-BE49-F238E27FC236}">
                <a16:creationId xmlns:a16="http://schemas.microsoft.com/office/drawing/2014/main" id="{131B199C-3A9D-4CB8-A5A1-32D6DA173BF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D0D830-28E6-4032-94A9-681C80E0ADA7}"/>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171733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5AC1F-B2F0-4D43-B508-E6EB063BF6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A76DCC1-EC69-4C47-8C00-213D46CE6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4E1BADB-4A73-423D-9984-D841F6C2E629}"/>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5" name="Footer Placeholder 4">
            <a:extLst>
              <a:ext uri="{FF2B5EF4-FFF2-40B4-BE49-F238E27FC236}">
                <a16:creationId xmlns:a16="http://schemas.microsoft.com/office/drawing/2014/main" id="{C77CA42E-E111-4FAF-8232-18396F93DB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48337F0-F549-43EA-BEAF-FF9264673087}"/>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377474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812760" indent="0" algn="ctr">
              <a:buNone/>
              <a:defRPr>
                <a:solidFill>
                  <a:schemeClr val="tx1">
                    <a:tint val="75000"/>
                  </a:schemeClr>
                </a:solidFill>
              </a:defRPr>
            </a:lvl2pPr>
            <a:lvl3pPr marL="1625519" indent="0" algn="ctr">
              <a:buNone/>
              <a:defRPr>
                <a:solidFill>
                  <a:schemeClr val="tx1">
                    <a:tint val="75000"/>
                  </a:schemeClr>
                </a:solidFill>
              </a:defRPr>
            </a:lvl3pPr>
            <a:lvl4pPr marL="2438278" indent="0" algn="ctr">
              <a:buNone/>
              <a:defRPr>
                <a:solidFill>
                  <a:schemeClr val="tx1">
                    <a:tint val="75000"/>
                  </a:schemeClr>
                </a:solidFill>
              </a:defRPr>
            </a:lvl4pPr>
            <a:lvl5pPr marL="3251037" indent="0" algn="ctr">
              <a:buNone/>
              <a:defRPr>
                <a:solidFill>
                  <a:schemeClr val="tx1">
                    <a:tint val="75000"/>
                  </a:schemeClr>
                </a:solidFill>
              </a:defRPr>
            </a:lvl5pPr>
            <a:lvl6pPr marL="4063797" indent="0" algn="ctr">
              <a:buNone/>
              <a:defRPr>
                <a:solidFill>
                  <a:schemeClr val="tx1">
                    <a:tint val="75000"/>
                  </a:schemeClr>
                </a:solidFill>
              </a:defRPr>
            </a:lvl6pPr>
            <a:lvl7pPr marL="4876557" indent="0" algn="ctr">
              <a:buNone/>
              <a:defRPr>
                <a:solidFill>
                  <a:schemeClr val="tx1">
                    <a:tint val="75000"/>
                  </a:schemeClr>
                </a:solidFill>
              </a:defRPr>
            </a:lvl7pPr>
            <a:lvl8pPr marL="5689315" indent="0" algn="ctr">
              <a:buNone/>
              <a:defRPr>
                <a:solidFill>
                  <a:schemeClr val="tx1">
                    <a:tint val="75000"/>
                  </a:schemeClr>
                </a:solidFill>
              </a:defRPr>
            </a:lvl8pPr>
            <a:lvl9pPr marL="65020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1856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7371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711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556">
                <a:solidFill>
                  <a:schemeClr val="tx1">
                    <a:tint val="75000"/>
                  </a:schemeClr>
                </a:solidFill>
              </a:defRPr>
            </a:lvl1pPr>
            <a:lvl2pPr marL="812760" indent="0">
              <a:buNone/>
              <a:defRPr sz="3200">
                <a:solidFill>
                  <a:schemeClr val="tx1">
                    <a:tint val="75000"/>
                  </a:schemeClr>
                </a:solidFill>
              </a:defRPr>
            </a:lvl2pPr>
            <a:lvl3pPr marL="1625519" indent="0">
              <a:buNone/>
              <a:defRPr sz="2844">
                <a:solidFill>
                  <a:schemeClr val="tx1">
                    <a:tint val="75000"/>
                  </a:schemeClr>
                </a:solidFill>
              </a:defRPr>
            </a:lvl3pPr>
            <a:lvl4pPr marL="2438278" indent="0">
              <a:buNone/>
              <a:defRPr sz="2489">
                <a:solidFill>
                  <a:schemeClr val="tx1">
                    <a:tint val="75000"/>
                  </a:schemeClr>
                </a:solidFill>
              </a:defRPr>
            </a:lvl4pPr>
            <a:lvl5pPr marL="3251037" indent="0">
              <a:buNone/>
              <a:defRPr sz="2489">
                <a:solidFill>
                  <a:schemeClr val="tx1">
                    <a:tint val="75000"/>
                  </a:schemeClr>
                </a:solidFill>
              </a:defRPr>
            </a:lvl5pPr>
            <a:lvl6pPr marL="4063797" indent="0">
              <a:buNone/>
              <a:defRPr sz="2489">
                <a:solidFill>
                  <a:schemeClr val="tx1">
                    <a:tint val="75000"/>
                  </a:schemeClr>
                </a:solidFill>
              </a:defRPr>
            </a:lvl6pPr>
            <a:lvl7pPr marL="4876557" indent="0">
              <a:buNone/>
              <a:defRPr sz="2489">
                <a:solidFill>
                  <a:schemeClr val="tx1">
                    <a:tint val="75000"/>
                  </a:schemeClr>
                </a:solidFill>
              </a:defRPr>
            </a:lvl7pPr>
            <a:lvl8pPr marL="5689315" indent="0">
              <a:buNone/>
              <a:defRPr sz="2489">
                <a:solidFill>
                  <a:schemeClr val="tx1">
                    <a:tint val="75000"/>
                  </a:schemeClr>
                </a:solidFill>
              </a:defRPr>
            </a:lvl8pPr>
            <a:lvl9pPr marL="6502075"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3803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122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4267" b="1"/>
            </a:lvl1pPr>
            <a:lvl2pPr marL="812760" indent="0">
              <a:buNone/>
              <a:defRPr sz="3556" b="1"/>
            </a:lvl2pPr>
            <a:lvl3pPr marL="1625519" indent="0">
              <a:buNone/>
              <a:defRPr sz="3200" b="1"/>
            </a:lvl3pPr>
            <a:lvl4pPr marL="2438278" indent="0">
              <a:buNone/>
              <a:defRPr sz="2844" b="1"/>
            </a:lvl4pPr>
            <a:lvl5pPr marL="3251037" indent="0">
              <a:buNone/>
              <a:defRPr sz="2844" b="1"/>
            </a:lvl5pPr>
            <a:lvl6pPr marL="4063797" indent="0">
              <a:buNone/>
              <a:defRPr sz="2844" b="1"/>
            </a:lvl6pPr>
            <a:lvl7pPr marL="4876557" indent="0">
              <a:buNone/>
              <a:defRPr sz="2844" b="1"/>
            </a:lvl7pPr>
            <a:lvl8pPr marL="5689315" indent="0">
              <a:buNone/>
              <a:defRPr sz="2844" b="1"/>
            </a:lvl8pPr>
            <a:lvl9pPr marL="6502075" indent="0">
              <a:buNone/>
              <a:defRPr sz="2844"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4267" b="1"/>
            </a:lvl1pPr>
            <a:lvl2pPr marL="812760" indent="0">
              <a:buNone/>
              <a:defRPr sz="3556" b="1"/>
            </a:lvl2pPr>
            <a:lvl3pPr marL="1625519" indent="0">
              <a:buNone/>
              <a:defRPr sz="3200" b="1"/>
            </a:lvl3pPr>
            <a:lvl4pPr marL="2438278" indent="0">
              <a:buNone/>
              <a:defRPr sz="2844" b="1"/>
            </a:lvl4pPr>
            <a:lvl5pPr marL="3251037" indent="0">
              <a:buNone/>
              <a:defRPr sz="2844" b="1"/>
            </a:lvl5pPr>
            <a:lvl6pPr marL="4063797" indent="0">
              <a:buNone/>
              <a:defRPr sz="2844" b="1"/>
            </a:lvl6pPr>
            <a:lvl7pPr marL="4876557" indent="0">
              <a:buNone/>
              <a:defRPr sz="2844" b="1"/>
            </a:lvl7pPr>
            <a:lvl8pPr marL="5689315" indent="0">
              <a:buNone/>
              <a:defRPr sz="2844" b="1"/>
            </a:lvl8pPr>
            <a:lvl9pPr marL="6502075"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84947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33838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653433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5689"/>
            </a:lvl1pPr>
            <a:lvl2pPr>
              <a:defRPr sz="4977"/>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2489"/>
            </a:lvl1pPr>
            <a:lvl2pPr marL="812760" indent="0">
              <a:buNone/>
              <a:defRPr sz="2133"/>
            </a:lvl2pPr>
            <a:lvl3pPr marL="1625519" indent="0">
              <a:buNone/>
              <a:defRPr sz="1777"/>
            </a:lvl3pPr>
            <a:lvl4pPr marL="2438278" indent="0">
              <a:buNone/>
              <a:defRPr sz="1600"/>
            </a:lvl4pPr>
            <a:lvl5pPr marL="3251037" indent="0">
              <a:buNone/>
              <a:defRPr sz="1600"/>
            </a:lvl5pPr>
            <a:lvl6pPr marL="4063797" indent="0">
              <a:buNone/>
              <a:defRPr sz="1600"/>
            </a:lvl6pPr>
            <a:lvl7pPr marL="4876557" indent="0">
              <a:buNone/>
              <a:defRPr sz="1600"/>
            </a:lvl7pPr>
            <a:lvl8pPr marL="5689315" indent="0">
              <a:buNone/>
              <a:defRPr sz="1600"/>
            </a:lvl8pPr>
            <a:lvl9pPr marL="6502075"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27556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632F-C020-4809-AE24-70BE10ED245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3B8B1C-9671-403B-8C3C-C2CA70B33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AB3406-A92B-480E-B028-1F01F78A4181}"/>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5" name="Footer Placeholder 4">
            <a:extLst>
              <a:ext uri="{FF2B5EF4-FFF2-40B4-BE49-F238E27FC236}">
                <a16:creationId xmlns:a16="http://schemas.microsoft.com/office/drawing/2014/main" id="{7D52859A-1682-4E25-9FE3-7F28350CFA7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AC0B64-D499-447D-AFDF-48694FF72DD8}"/>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3772927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5689"/>
            </a:lvl1pPr>
            <a:lvl2pPr marL="812760" indent="0">
              <a:buNone/>
              <a:defRPr sz="4977"/>
            </a:lvl2pPr>
            <a:lvl3pPr marL="1625519" indent="0">
              <a:buNone/>
              <a:defRPr sz="4267"/>
            </a:lvl3pPr>
            <a:lvl4pPr marL="2438278" indent="0">
              <a:buNone/>
              <a:defRPr sz="3556"/>
            </a:lvl4pPr>
            <a:lvl5pPr marL="3251037" indent="0">
              <a:buNone/>
              <a:defRPr sz="3556"/>
            </a:lvl5pPr>
            <a:lvl6pPr marL="4063797" indent="0">
              <a:buNone/>
              <a:defRPr sz="3556"/>
            </a:lvl6pPr>
            <a:lvl7pPr marL="4876557" indent="0">
              <a:buNone/>
              <a:defRPr sz="3556"/>
            </a:lvl7pPr>
            <a:lvl8pPr marL="5689315" indent="0">
              <a:buNone/>
              <a:defRPr sz="3556"/>
            </a:lvl8pPr>
            <a:lvl9pPr marL="6502075" indent="0">
              <a:buNone/>
              <a:defRPr sz="3556"/>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2489"/>
            </a:lvl1pPr>
            <a:lvl2pPr marL="812760" indent="0">
              <a:buNone/>
              <a:defRPr sz="2133"/>
            </a:lvl2pPr>
            <a:lvl3pPr marL="1625519" indent="0">
              <a:buNone/>
              <a:defRPr sz="1777"/>
            </a:lvl3pPr>
            <a:lvl4pPr marL="2438278" indent="0">
              <a:buNone/>
              <a:defRPr sz="1600"/>
            </a:lvl4pPr>
            <a:lvl5pPr marL="3251037" indent="0">
              <a:buNone/>
              <a:defRPr sz="1600"/>
            </a:lvl5pPr>
            <a:lvl6pPr marL="4063797" indent="0">
              <a:buNone/>
              <a:defRPr sz="1600"/>
            </a:lvl6pPr>
            <a:lvl7pPr marL="4876557" indent="0">
              <a:buNone/>
              <a:defRPr sz="1600"/>
            </a:lvl7pPr>
            <a:lvl8pPr marL="5689315" indent="0">
              <a:buNone/>
              <a:defRPr sz="1600"/>
            </a:lvl8pPr>
            <a:lvl9pPr marL="6502075"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8626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597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7748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EC15-3985-4FEE-8531-6B19DD787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148E4D1-A09A-442F-A805-3B990DDEA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C26FEE-7810-4D00-AD92-15621325236B}"/>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5" name="Footer Placeholder 4">
            <a:extLst>
              <a:ext uri="{FF2B5EF4-FFF2-40B4-BE49-F238E27FC236}">
                <a16:creationId xmlns:a16="http://schemas.microsoft.com/office/drawing/2014/main" id="{D81DED6F-811A-419B-AA3E-E35BC11C92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6726744-BB47-4C16-BE4B-51123C5A0C77}"/>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173285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BC76-6FE3-4DD3-9265-584E341B2CD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1E7C135-996B-4023-B81A-FEAC8BF81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88529E6-AE50-47E8-9EFC-4CD9B1DD00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9688D96-84E9-4BDA-BF8C-F333D732E2CC}"/>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6" name="Footer Placeholder 5">
            <a:extLst>
              <a:ext uri="{FF2B5EF4-FFF2-40B4-BE49-F238E27FC236}">
                <a16:creationId xmlns:a16="http://schemas.microsoft.com/office/drawing/2014/main" id="{C4BB533E-1B0E-40C2-A419-35A97F69341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D84B37-AF86-41AC-98C5-2B6A4454AA5C}"/>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6010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F738-63E1-46EA-89B7-6E336A64B6C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8922DE0-2A24-42C0-8E9E-4D27412D2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30698-542D-450D-B72E-1B465B81E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11909A8-FB54-47C4-A547-F938B225F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49A63-D979-4A7D-BE08-E4FADF274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5B9F3F1-1BE2-42DA-82EB-48663546BE84}"/>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8" name="Footer Placeholder 7">
            <a:extLst>
              <a:ext uri="{FF2B5EF4-FFF2-40B4-BE49-F238E27FC236}">
                <a16:creationId xmlns:a16="http://schemas.microsoft.com/office/drawing/2014/main" id="{2B014062-035A-462C-AE0B-0186A086AF3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6584A03-4107-4A4C-A085-D2A074490749}"/>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321255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F19F-6885-445D-868A-5ACE2AA43E8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4F86361-C289-4BE6-BEFA-9F2E81B1FC9E}"/>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4" name="Footer Placeholder 3">
            <a:extLst>
              <a:ext uri="{FF2B5EF4-FFF2-40B4-BE49-F238E27FC236}">
                <a16:creationId xmlns:a16="http://schemas.microsoft.com/office/drawing/2014/main" id="{89549662-BC45-482B-852C-822F301DC65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C2FF948-4DC3-4E1D-BEFF-061B889CD686}"/>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378906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E231A-B52F-46B6-B602-9C9C73404E4A}"/>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3" name="Footer Placeholder 2">
            <a:extLst>
              <a:ext uri="{FF2B5EF4-FFF2-40B4-BE49-F238E27FC236}">
                <a16:creationId xmlns:a16="http://schemas.microsoft.com/office/drawing/2014/main" id="{BAF51C39-1692-4136-9BC6-2B8E6C17C2E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76E0A13-F91F-4EF9-BF56-27B4A2B4FF6F}"/>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25814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47BD-DB23-4C1E-897B-FDE322954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2E9EBD6-6D9D-4CAC-970F-AD5265E90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CEEF1D1-9DBA-4591-8B96-AF70DCD3B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D02982-B784-4CE3-873A-89C27F95CDFC}"/>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6" name="Footer Placeholder 5">
            <a:extLst>
              <a:ext uri="{FF2B5EF4-FFF2-40B4-BE49-F238E27FC236}">
                <a16:creationId xmlns:a16="http://schemas.microsoft.com/office/drawing/2014/main" id="{2FB374A2-243D-4940-A27C-D2D1A99BA9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23E721B-A334-4875-8C63-003ACE1A1C2C}"/>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122820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F000-71CC-4D9A-B4D1-7BB832CD9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DA33464-4B7F-4C45-AB79-61E7B20D4B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250559-B4C4-423F-AD60-268DF2022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E87FB-92E6-4C30-AC86-D2C47A7221E2}"/>
              </a:ext>
            </a:extLst>
          </p:cNvPr>
          <p:cNvSpPr>
            <a:spLocks noGrp="1"/>
          </p:cNvSpPr>
          <p:nvPr>
            <p:ph type="dt" sz="half" idx="10"/>
          </p:nvPr>
        </p:nvSpPr>
        <p:spPr/>
        <p:txBody>
          <a:bodyPr/>
          <a:lstStyle/>
          <a:p>
            <a:fld id="{DCD8E3E9-D3EB-4393-9C3D-80B29EB4CD94}" type="datetimeFigureOut">
              <a:rPr lang="vi-VN" smtClean="0"/>
              <a:t>20/12/2021</a:t>
            </a:fld>
            <a:endParaRPr lang="vi-VN"/>
          </a:p>
        </p:txBody>
      </p:sp>
      <p:sp>
        <p:nvSpPr>
          <p:cNvPr id="6" name="Footer Placeholder 5">
            <a:extLst>
              <a:ext uri="{FF2B5EF4-FFF2-40B4-BE49-F238E27FC236}">
                <a16:creationId xmlns:a16="http://schemas.microsoft.com/office/drawing/2014/main" id="{E4053A89-2FA4-4FE1-AB16-2F1989B2B8E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45D54D-DCF4-470A-A934-E2A292658889}"/>
              </a:ext>
            </a:extLst>
          </p:cNvPr>
          <p:cNvSpPr>
            <a:spLocks noGrp="1"/>
          </p:cNvSpPr>
          <p:nvPr>
            <p:ph type="sldNum" sz="quarter" idx="12"/>
          </p:nvPr>
        </p:nvSpPr>
        <p:spPr/>
        <p:txBody>
          <a:bodyPr/>
          <a:lstStyle/>
          <a:p>
            <a:fld id="{4BB0A2A3-F108-42B3-B38D-3386CD567831}" type="slidenum">
              <a:rPr lang="vi-VN" smtClean="0"/>
              <a:t>‹#›</a:t>
            </a:fld>
            <a:endParaRPr lang="vi-VN"/>
          </a:p>
        </p:txBody>
      </p:sp>
    </p:spTree>
    <p:extLst>
      <p:ext uri="{BB962C8B-B14F-4D97-AF65-F5344CB8AC3E}">
        <p14:creationId xmlns:p14="http://schemas.microsoft.com/office/powerpoint/2010/main" val="10234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t="30000" b="-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E2E06-112B-4596-90A7-1601368FA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49ED69-B343-4CF7-9120-C47D9BFF9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418F22-2AFF-49F8-9761-5137304C2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8E3E9-D3EB-4393-9C3D-80B29EB4CD94}" type="datetimeFigureOut">
              <a:rPr lang="vi-VN" smtClean="0"/>
              <a:t>20/12/2021</a:t>
            </a:fld>
            <a:endParaRPr lang="vi-VN"/>
          </a:p>
        </p:txBody>
      </p:sp>
      <p:sp>
        <p:nvSpPr>
          <p:cNvPr id="5" name="Footer Placeholder 4">
            <a:extLst>
              <a:ext uri="{FF2B5EF4-FFF2-40B4-BE49-F238E27FC236}">
                <a16:creationId xmlns:a16="http://schemas.microsoft.com/office/drawing/2014/main" id="{FD4B54E8-A92A-42AC-A555-F5C3ABFD2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B37A924-6792-4ADD-B1F0-A929C7A65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0A2A3-F108-42B3-B38D-3386CD567831}" type="slidenum">
              <a:rPr lang="vi-VN" smtClean="0"/>
              <a:t>‹#›</a:t>
            </a:fld>
            <a:endParaRPr lang="vi-VN"/>
          </a:p>
        </p:txBody>
      </p:sp>
    </p:spTree>
    <p:extLst>
      <p:ext uri="{BB962C8B-B14F-4D97-AF65-F5344CB8AC3E}">
        <p14:creationId xmlns:p14="http://schemas.microsoft.com/office/powerpoint/2010/main" val="40544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2133">
                <a:solidFill>
                  <a:schemeClr val="tx1">
                    <a:tint val="75000"/>
                  </a:schemeClr>
                </a:solidFill>
              </a:defRPr>
            </a:lvl1pPr>
          </a:lstStyle>
          <a:p>
            <a:fld id="{8E1A2381-B563-4F09-922B-CF4B20ADD68C}" type="datetimeFigureOut">
              <a:rPr lang="en-US" smtClean="0"/>
              <a:t>12/20/2021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2133">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2787631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625519" rtl="0" eaLnBrk="1" latinLnBrk="0" hangingPunct="1">
        <a:spcBef>
          <a:spcPct val="0"/>
        </a:spcBef>
        <a:buNone/>
        <a:defRPr sz="7822" kern="1200">
          <a:solidFill>
            <a:schemeClr val="tx1"/>
          </a:solidFill>
          <a:latin typeface="+mj-lt"/>
          <a:ea typeface="+mj-ea"/>
          <a:cs typeface="+mj-cs"/>
        </a:defRPr>
      </a:lvl1pPr>
    </p:titleStyle>
    <p:bodyStyle>
      <a:lvl1pPr marL="609570" indent="-609570" algn="l" defTabSz="1625519"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734" indent="-507974" algn="l" defTabSz="1625519" rtl="0" eaLnBrk="1" latinLnBrk="0" hangingPunct="1">
        <a:spcBef>
          <a:spcPct val="20000"/>
        </a:spcBef>
        <a:buFont typeface="Arial" pitchFamily="34" charset="0"/>
        <a:buChar char="–"/>
        <a:defRPr sz="4977" kern="1200">
          <a:solidFill>
            <a:schemeClr val="tx1"/>
          </a:solidFill>
          <a:latin typeface="+mn-lt"/>
          <a:ea typeface="+mn-ea"/>
          <a:cs typeface="+mn-cs"/>
        </a:defRPr>
      </a:lvl2pPr>
      <a:lvl3pPr marL="2031899" indent="-406379" algn="l" defTabSz="1625519"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658"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417"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176"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2936"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5696"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454"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oleObject" Target="../embeddings/oleObject15.bin"/><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3.png"/><Relationship Id="rId17" Type="http://schemas.openxmlformats.org/officeDocument/2006/relationships/image" Target="../media/image21.wmf"/><Relationship Id="rId2" Type="http://schemas.openxmlformats.org/officeDocument/2006/relationships/slideLayout" Target="../slideLayouts/slideLayout1.xml"/><Relationship Id="rId16" Type="http://schemas.openxmlformats.org/officeDocument/2006/relationships/oleObject" Target="../embeddings/oleObject14.bin"/><Relationship Id="rId1" Type="http://schemas.openxmlformats.org/officeDocument/2006/relationships/vmlDrawing" Target="../drawings/vmlDrawing8.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slide" Target="slide2.xml"/><Relationship Id="rId10" Type="http://schemas.openxmlformats.org/officeDocument/2006/relationships/image" Target="../media/image12.png"/><Relationship Id="rId19" Type="http://schemas.openxmlformats.org/officeDocument/2006/relationships/image" Target="../media/image22.wmf"/><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oleObject" Target="../embeddings/oleObject16.bin"/><Relationship Id="rId3" Type="http://schemas.openxmlformats.org/officeDocument/2006/relationships/audio" Target="../media/audio1.wav"/><Relationship Id="rId21" Type="http://schemas.openxmlformats.org/officeDocument/2006/relationships/image" Target="../media/image24.wmf"/><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27.emf"/><Relationship Id="rId2" Type="http://schemas.openxmlformats.org/officeDocument/2006/relationships/slideLayout" Target="../slideLayouts/slideLayout1.xml"/><Relationship Id="rId16" Type="http://schemas.openxmlformats.org/officeDocument/2006/relationships/image" Target="../media/image26.emf"/><Relationship Id="rId20" Type="http://schemas.openxmlformats.org/officeDocument/2006/relationships/oleObject" Target="../embeddings/oleObject17.bin"/><Relationship Id="rId1" Type="http://schemas.openxmlformats.org/officeDocument/2006/relationships/vmlDrawing" Target="../drawings/vmlDrawing9.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image" Target="../media/image25.emf"/><Relationship Id="rId10" Type="http://schemas.openxmlformats.org/officeDocument/2006/relationships/image" Target="../media/image12.png"/><Relationship Id="rId19" Type="http://schemas.openxmlformats.org/officeDocument/2006/relationships/image" Target="../media/image23.wmf"/><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4.bin"/><Relationship Id="rId18" Type="http://schemas.openxmlformats.org/officeDocument/2006/relationships/image" Target="../media/image34.wmf"/><Relationship Id="rId3" Type="http://schemas.openxmlformats.org/officeDocument/2006/relationships/oleObject" Target="../embeddings/oleObject18.bin"/><Relationship Id="rId21" Type="http://schemas.openxmlformats.org/officeDocument/2006/relationships/oleObject" Target="../embeddings/oleObject28.bin"/><Relationship Id="rId7" Type="http://schemas.openxmlformats.org/officeDocument/2006/relationships/oleObject" Target="../embeddings/oleObject20.bin"/><Relationship Id="rId12" Type="http://schemas.openxmlformats.org/officeDocument/2006/relationships/image" Target="../media/image31.wmf"/><Relationship Id="rId17" Type="http://schemas.openxmlformats.org/officeDocument/2006/relationships/oleObject" Target="../embeddings/oleObject26.bin"/><Relationship Id="rId25" Type="http://schemas.openxmlformats.org/officeDocument/2006/relationships/image" Target="../media/image38.jpg"/><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10.vml"/><Relationship Id="rId6" Type="http://schemas.openxmlformats.org/officeDocument/2006/relationships/image" Target="../media/image29.wmf"/><Relationship Id="rId11" Type="http://schemas.openxmlformats.org/officeDocument/2006/relationships/oleObject" Target="../embeddings/oleObject23.bin"/><Relationship Id="rId24" Type="http://schemas.openxmlformats.org/officeDocument/2006/relationships/image" Target="../media/image37.wmf"/><Relationship Id="rId5" Type="http://schemas.openxmlformats.org/officeDocument/2006/relationships/oleObject" Target="../embeddings/oleObject19.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oleObject" Target="../embeddings/oleObject22.bin"/><Relationship Id="rId19" Type="http://schemas.openxmlformats.org/officeDocument/2006/relationships/oleObject" Target="../embeddings/oleObject27.bin"/><Relationship Id="rId4" Type="http://schemas.openxmlformats.org/officeDocument/2006/relationships/image" Target="../media/image28.wmf"/><Relationship Id="rId9" Type="http://schemas.openxmlformats.org/officeDocument/2006/relationships/oleObject" Target="../embeddings/oleObject21.bin"/><Relationship Id="rId14" Type="http://schemas.openxmlformats.org/officeDocument/2006/relationships/image" Target="../media/image32.wmf"/><Relationship Id="rId22" Type="http://schemas.openxmlformats.org/officeDocument/2006/relationships/image" Target="../media/image36.wmf"/></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31.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slideLayout" Target="../slideLayouts/slideLayout12.xml"/><Relationship Id="rId7" Type="http://schemas.openxmlformats.org/officeDocument/2006/relationships/image" Target="../media/image47.gif"/><Relationship Id="rId12"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6.gif"/><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notesSlide" Target="../notesSlides/notesSlide1.xml"/><Relationship Id="rId9" Type="http://schemas.openxmlformats.org/officeDocument/2006/relationships/image" Target="../media/image49.gif"/></Relationships>
</file>

<file path=ppt/slides/_rels/slide17.xml.rels><?xml version="1.0" encoding="UTF-8" standalone="yes"?>
<Relationships xmlns="http://schemas.openxmlformats.org/package/2006/relationships"><Relationship Id="rId8" Type="http://schemas.openxmlformats.org/officeDocument/2006/relationships/image" Target="../media/image48.gif"/><Relationship Id="rId13" Type="http://schemas.openxmlformats.org/officeDocument/2006/relationships/image" Target="../media/image54.png"/><Relationship Id="rId3" Type="http://schemas.openxmlformats.org/officeDocument/2006/relationships/audio" Target="../media/audio4.wav"/><Relationship Id="rId7" Type="http://schemas.openxmlformats.org/officeDocument/2006/relationships/image" Target="../media/image47.gif"/><Relationship Id="rId12"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6.gif"/><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2.wmf"/><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gif"/><Relationship Id="rId1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8" Type="http://schemas.openxmlformats.org/officeDocument/2006/relationships/image" Target="../media/image48.gif"/><Relationship Id="rId13" Type="http://schemas.openxmlformats.org/officeDocument/2006/relationships/image" Target="../media/image54.png"/><Relationship Id="rId3" Type="http://schemas.openxmlformats.org/officeDocument/2006/relationships/audio" Target="../media/audio4.wav"/><Relationship Id="rId7" Type="http://schemas.openxmlformats.org/officeDocument/2006/relationships/image" Target="../media/image47.gif"/><Relationship Id="rId12" Type="http://schemas.openxmlformats.org/officeDocument/2006/relationships/image" Target="../media/image53.png"/><Relationship Id="rId17" Type="http://schemas.openxmlformats.org/officeDocument/2006/relationships/image" Target="../media/image56.wmf"/><Relationship Id="rId2" Type="http://schemas.openxmlformats.org/officeDocument/2006/relationships/slideLayout" Target="../slideLayouts/slideLayout12.xml"/><Relationship Id="rId16" Type="http://schemas.openxmlformats.org/officeDocument/2006/relationships/oleObject" Target="../embeddings/oleObject36.bin"/><Relationship Id="rId1" Type="http://schemas.openxmlformats.org/officeDocument/2006/relationships/vmlDrawing" Target="../drawings/vmlDrawing13.vml"/><Relationship Id="rId6" Type="http://schemas.openxmlformats.org/officeDocument/2006/relationships/image" Target="../media/image46.gif"/><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wmf"/><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gif"/><Relationship Id="rId1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audio" Target="../media/audio3.wav"/><Relationship Id="rId7" Type="http://schemas.openxmlformats.org/officeDocument/2006/relationships/image" Target="../media/image48.gif"/><Relationship Id="rId12" Type="http://schemas.openxmlformats.org/officeDocument/2006/relationships/image" Target="../media/image54.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47.gif"/><Relationship Id="rId11" Type="http://schemas.openxmlformats.org/officeDocument/2006/relationships/image" Target="../media/image53.png"/><Relationship Id="rId5" Type="http://schemas.openxmlformats.org/officeDocument/2006/relationships/image" Target="../media/image46.gif"/><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2.xml"/><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7.png"/><Relationship Id="rId2" Type="http://schemas.openxmlformats.org/officeDocument/2006/relationships/audio" Target="../media/media1.wav"/><Relationship Id="rId16" Type="http://schemas.openxmlformats.org/officeDocument/2006/relationships/image" Target="../media/image6.gif"/><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image" Target="../media/image5.gif"/><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 Id="rId1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48.gif"/><Relationship Id="rId13" Type="http://schemas.openxmlformats.org/officeDocument/2006/relationships/image" Target="../media/image54.png"/><Relationship Id="rId3" Type="http://schemas.openxmlformats.org/officeDocument/2006/relationships/audio" Target="../media/audio4.wav"/><Relationship Id="rId7" Type="http://schemas.openxmlformats.org/officeDocument/2006/relationships/image" Target="../media/image47.gif"/><Relationship Id="rId12"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6.gif"/><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7.wmf"/><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gif"/><Relationship Id="rId1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oleObject" Target="../embeddings/oleObject2.bin"/><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3.png"/><Relationship Id="rId17"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slide" Target="slide2.xml"/><Relationship Id="rId10" Type="http://schemas.openxmlformats.org/officeDocument/2006/relationships/image" Target="../media/image12.png"/><Relationship Id="rId19" Type="http://schemas.openxmlformats.org/officeDocument/2006/relationships/image" Target="../media/image9.wmf"/><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oleObject" Target="../embeddings/oleObject4.bin"/><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oleObject" Target="../embeddings/oleObject3.bin"/><Relationship Id="rId1" Type="http://schemas.openxmlformats.org/officeDocument/2006/relationships/vmlDrawing" Target="../drawings/vmlDrawing2.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slide" Target="slide2.xml"/><Relationship Id="rId10" Type="http://schemas.openxmlformats.org/officeDocument/2006/relationships/image" Target="../media/image12.png"/><Relationship Id="rId19" Type="http://schemas.openxmlformats.org/officeDocument/2006/relationships/image" Target="../media/image9.wmf"/><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oleObject" Target="../embeddings/oleObject6.bin"/><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3.png"/><Relationship Id="rId17"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oleObject" Target="../embeddings/oleObject5.bin"/><Relationship Id="rId1" Type="http://schemas.openxmlformats.org/officeDocument/2006/relationships/vmlDrawing" Target="../drawings/vmlDrawing3.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slide" Target="slide2.xml"/><Relationship Id="rId10" Type="http://schemas.openxmlformats.org/officeDocument/2006/relationships/image" Target="../media/image12.png"/><Relationship Id="rId19" Type="http://schemas.openxmlformats.org/officeDocument/2006/relationships/image" Target="../media/image17.wmf"/><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18.wmf"/><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8.wmf"/><Relationship Id="rId1" Type="http://schemas.openxmlformats.org/officeDocument/2006/relationships/vmlDrawing" Target="../drawings/vmlDrawing4.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oleObject" Target="../embeddings/oleObject7.bin"/><Relationship Id="rId10" Type="http://schemas.openxmlformats.org/officeDocument/2006/relationships/image" Target="../media/image12.png"/><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oleObject" Target="../embeddings/oleObject10.bin"/><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oleObject" Target="../embeddings/oleObject9.bin"/><Relationship Id="rId1" Type="http://schemas.openxmlformats.org/officeDocument/2006/relationships/vmlDrawing" Target="../drawings/vmlDrawing5.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slide" Target="slide2.xml"/><Relationship Id="rId10" Type="http://schemas.openxmlformats.org/officeDocument/2006/relationships/image" Target="../media/image12.png"/><Relationship Id="rId19" Type="http://schemas.openxmlformats.org/officeDocument/2006/relationships/image" Target="../media/image19.wmf"/><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oleObject" Target="../embeddings/oleObject11.bin"/><Relationship Id="rId10" Type="http://schemas.openxmlformats.org/officeDocument/2006/relationships/image" Target="../media/image12.png"/><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oleObject" Target="../embeddings/oleObject13.bin"/><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5.png"/><Relationship Id="rId17"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oleObject" Target="../embeddings/oleObject12.bin"/><Relationship Id="rId1" Type="http://schemas.openxmlformats.org/officeDocument/2006/relationships/vmlDrawing" Target="../drawings/vmlDrawing7.v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slide" Target="slide2.xml"/><Relationship Id="rId10" Type="http://schemas.openxmlformats.org/officeDocument/2006/relationships/image" Target="../media/image12.png"/><Relationship Id="rId19" Type="http://schemas.openxmlformats.org/officeDocument/2006/relationships/image" Target="../media/image9.wmf"/><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983728-A330-4A09-95AE-1910BAC2784D}"/>
              </a:ext>
            </a:extLst>
          </p:cNvPr>
          <p:cNvSpPr txBox="1"/>
          <p:nvPr/>
        </p:nvSpPr>
        <p:spPr>
          <a:xfrm>
            <a:off x="742949" y="590550"/>
            <a:ext cx="10839450" cy="646331"/>
          </a:xfrm>
          <a:prstGeom prst="rect">
            <a:avLst/>
          </a:prstGeom>
          <a:noFill/>
        </p:spPr>
        <p:txBody>
          <a:bodyPr wrap="square" rtlCol="0">
            <a:spAutoFit/>
          </a:bodyPr>
          <a:lstStyle/>
          <a:p>
            <a:pPr algn="ctr"/>
            <a:r>
              <a:rPr lang="en-US">
                <a:latin typeface="Segoe Script" panose="030B0504020000000003" pitchFamily="66" charset="0"/>
              </a:rPr>
              <a:t>SINH HOẠT TỔ NHÓM CHUYÊN MÔN THEO HƯỚNG NGHIÊN CỨU BÀI HỌC MÔN HỌC</a:t>
            </a:r>
          </a:p>
          <a:p>
            <a:pPr algn="ctr"/>
            <a:r>
              <a:rPr lang="en-US">
                <a:latin typeface="Segoe Script" panose="030B0504020000000003" pitchFamily="66" charset="0"/>
              </a:rPr>
              <a:t>THÁNG 12 NĂM 2021 TỔ TOÁN – TIN</a:t>
            </a:r>
            <a:endParaRPr lang="vi-VN"/>
          </a:p>
        </p:txBody>
      </p:sp>
      <p:sp>
        <p:nvSpPr>
          <p:cNvPr id="5" name="TextBox 4">
            <a:extLst>
              <a:ext uri="{FF2B5EF4-FFF2-40B4-BE49-F238E27FC236}">
                <a16:creationId xmlns:a16="http://schemas.microsoft.com/office/drawing/2014/main" id="{8D31D82E-0CC0-4A90-8BA2-031765D2064D}"/>
              </a:ext>
            </a:extLst>
          </p:cNvPr>
          <p:cNvSpPr txBox="1"/>
          <p:nvPr/>
        </p:nvSpPr>
        <p:spPr>
          <a:xfrm>
            <a:off x="0" y="2152650"/>
            <a:ext cx="12325349" cy="1754326"/>
          </a:xfrm>
          <a:prstGeom prst="rect">
            <a:avLst/>
          </a:prstGeom>
          <a:noFill/>
          <a:ln>
            <a:noFill/>
          </a:ln>
          <a:effectLst>
            <a:reflection blurRad="6350" stA="52000" endA="300" endPos="35000" dir="5400000" sy="-100000" algn="bl" rotWithShape="0"/>
          </a:effectLst>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5400" err="1">
                <a:solidFill>
                  <a:schemeClr val="accent1">
                    <a:lumMod val="50000"/>
                  </a:schemeClr>
                </a:solidFill>
                <a:latin typeface="Segoe Script" panose="030B0504020000000003" pitchFamily="66" charset="0"/>
                <a:cs typeface="Times New Roman" panose="02020603050405020304" pitchFamily="18" charset="0"/>
              </a:rPr>
              <a:t>Nhiệt</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liệt</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chào</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mừng</a:t>
            </a:r>
            <a:r>
              <a:rPr lang="en-US" sz="5400">
                <a:solidFill>
                  <a:schemeClr val="accent1">
                    <a:lumMod val="50000"/>
                  </a:schemeClr>
                </a:solidFill>
                <a:latin typeface="Segoe Script" panose="030B0504020000000003" pitchFamily="66" charset="0"/>
                <a:cs typeface="Times New Roman" panose="02020603050405020304" pitchFamily="18" charset="0"/>
              </a:rPr>
              <a:t> quý </a:t>
            </a:r>
            <a:r>
              <a:rPr lang="en-US" sz="5400" err="1">
                <a:solidFill>
                  <a:schemeClr val="accent1">
                    <a:lumMod val="50000"/>
                  </a:schemeClr>
                </a:solidFill>
                <a:latin typeface="Segoe Script" panose="030B0504020000000003" pitchFamily="66" charset="0"/>
                <a:cs typeface="Times New Roman" panose="02020603050405020304" pitchFamily="18" charset="0"/>
              </a:rPr>
              <a:t>thầy</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cô</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dự</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giờ</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của</a:t>
            </a:r>
            <a:r>
              <a:rPr lang="en-US" sz="5400">
                <a:solidFill>
                  <a:schemeClr val="accent1">
                    <a:lumMod val="50000"/>
                  </a:schemeClr>
                </a:solidFill>
                <a:latin typeface="Segoe Script" panose="030B0504020000000003" pitchFamily="66" charset="0"/>
                <a:cs typeface="Times New Roman" panose="02020603050405020304" pitchFamily="18" charset="0"/>
              </a:rPr>
              <a:t> </a:t>
            </a:r>
            <a:r>
              <a:rPr lang="en-US" sz="5400" err="1">
                <a:solidFill>
                  <a:schemeClr val="accent1">
                    <a:lumMod val="50000"/>
                  </a:schemeClr>
                </a:solidFill>
                <a:latin typeface="Segoe Script" panose="030B0504020000000003" pitchFamily="66" charset="0"/>
                <a:cs typeface="Times New Roman" panose="02020603050405020304" pitchFamily="18" charset="0"/>
              </a:rPr>
              <a:t>lớp</a:t>
            </a:r>
            <a:r>
              <a:rPr lang="en-US" sz="5400">
                <a:solidFill>
                  <a:schemeClr val="accent1">
                    <a:lumMod val="50000"/>
                  </a:schemeClr>
                </a:solidFill>
                <a:latin typeface="Segoe Script" panose="030B0504020000000003" pitchFamily="66" charset="0"/>
                <a:cs typeface="Times New Roman" panose="02020603050405020304" pitchFamily="18" charset="0"/>
              </a:rPr>
              <a:t> 11A5</a:t>
            </a:r>
            <a:endParaRPr lang="vi-VN" sz="54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8C498C-9E24-43A4-A257-D625F071EA54}"/>
              </a:ext>
            </a:extLst>
          </p:cNvPr>
          <p:cNvSpPr txBox="1"/>
          <p:nvPr/>
        </p:nvSpPr>
        <p:spPr>
          <a:xfrm>
            <a:off x="4271961" y="5076825"/>
            <a:ext cx="3781425" cy="923330"/>
          </a:xfrm>
          <a:prstGeom prst="rect">
            <a:avLst/>
          </a:prstGeom>
          <a:noFill/>
        </p:spPr>
        <p:txBody>
          <a:bodyPr wrap="square" rtlCol="0">
            <a:spAutoFit/>
          </a:bodyPr>
          <a:lstStyle/>
          <a:p>
            <a:r>
              <a:rPr lang="en-US" b="1" err="1">
                <a:latin typeface="Segoe Script" panose="030B0504020000000003" pitchFamily="66" charset="0"/>
              </a:rPr>
              <a:t>Giáo</a:t>
            </a:r>
            <a:r>
              <a:rPr lang="en-US" b="1">
                <a:latin typeface="Segoe Script" panose="030B0504020000000003" pitchFamily="66" charset="0"/>
              </a:rPr>
              <a:t> </a:t>
            </a:r>
            <a:r>
              <a:rPr lang="en-US" b="1" err="1">
                <a:latin typeface="Segoe Script" panose="030B0504020000000003" pitchFamily="66" charset="0"/>
              </a:rPr>
              <a:t>viên</a:t>
            </a:r>
            <a:r>
              <a:rPr lang="en-US" b="1">
                <a:latin typeface="Segoe Script" panose="030B0504020000000003" pitchFamily="66" charset="0"/>
              </a:rPr>
              <a:t>: Cao Xuân Tài</a:t>
            </a:r>
            <a:br>
              <a:rPr lang="en-US" b="1">
                <a:latin typeface="Segoe Script" panose="030B0504020000000003" pitchFamily="66" charset="0"/>
              </a:rPr>
            </a:br>
            <a:r>
              <a:rPr lang="en-US" b="1" err="1">
                <a:latin typeface="Segoe Script" panose="030B0504020000000003" pitchFamily="66" charset="0"/>
              </a:rPr>
              <a:t>Tổ</a:t>
            </a:r>
            <a:r>
              <a:rPr lang="en-US" b="1">
                <a:latin typeface="Segoe Script" panose="030B0504020000000003" pitchFamily="66" charset="0"/>
              </a:rPr>
              <a:t>: </a:t>
            </a:r>
            <a:r>
              <a:rPr lang="en-US" b="1" err="1">
                <a:latin typeface="Segoe Script" panose="030B0504020000000003" pitchFamily="66" charset="0"/>
              </a:rPr>
              <a:t>Toán</a:t>
            </a:r>
            <a:r>
              <a:rPr lang="en-US" b="1">
                <a:latin typeface="Segoe Script" panose="030B0504020000000003" pitchFamily="66" charset="0"/>
              </a:rPr>
              <a:t> – Tin</a:t>
            </a:r>
          </a:p>
          <a:p>
            <a:r>
              <a:rPr lang="en-US" b="1" err="1">
                <a:latin typeface="Segoe Script" panose="030B0504020000000003" pitchFamily="66" charset="0"/>
              </a:rPr>
              <a:t>Trường</a:t>
            </a:r>
            <a:r>
              <a:rPr lang="en-US" b="1">
                <a:latin typeface="Segoe Script" panose="030B0504020000000003" pitchFamily="66" charset="0"/>
              </a:rPr>
              <a:t>: THPT </a:t>
            </a:r>
            <a:r>
              <a:rPr lang="en-US" b="1" err="1">
                <a:latin typeface="Segoe Script" panose="030B0504020000000003" pitchFamily="66" charset="0"/>
              </a:rPr>
              <a:t>Đức</a:t>
            </a:r>
            <a:r>
              <a:rPr lang="en-US" b="1">
                <a:latin typeface="Segoe Script" panose="030B0504020000000003" pitchFamily="66" charset="0"/>
              </a:rPr>
              <a:t> </a:t>
            </a:r>
            <a:r>
              <a:rPr lang="en-US" b="1" err="1">
                <a:latin typeface="Segoe Script" panose="030B0504020000000003" pitchFamily="66" charset="0"/>
              </a:rPr>
              <a:t>Hợp</a:t>
            </a:r>
            <a:endParaRPr lang="vi-VN" b="1"/>
          </a:p>
        </p:txBody>
      </p:sp>
    </p:spTree>
    <p:extLst>
      <p:ext uri="{BB962C8B-B14F-4D97-AF65-F5344CB8AC3E}">
        <p14:creationId xmlns:p14="http://schemas.microsoft.com/office/powerpoint/2010/main" val="417186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8.Dãy</a:t>
            </a:r>
            <a:r>
              <a:rPr kumimoji="0" lang="en-US" sz="32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số       , với                  là dãy số bị chặn dưới bởi số</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2"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5" action="ppaction://hlinksldjump"/>
          </p:cNvPr>
          <p:cNvSpPr/>
          <p:nvPr/>
        </p:nvSpPr>
        <p:spPr>
          <a:xfrm>
            <a:off x="4667494" y="4702499"/>
            <a:ext cx="2359211" cy="1104900"/>
          </a:xfrm>
          <a:prstGeom prst="cloud">
            <a:avLst/>
          </a:prstGeom>
          <a:solidFill>
            <a:srgbClr val="DCAD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2" name="Object 1">
            <a:extLst>
              <a:ext uri="{FF2B5EF4-FFF2-40B4-BE49-F238E27FC236}">
                <a16:creationId xmlns:a16="http://schemas.microsoft.com/office/drawing/2014/main" id="{55FB367B-3FED-46D3-84B7-2E76C962D13A}"/>
              </a:ext>
            </a:extLst>
          </p:cNvPr>
          <p:cNvGraphicFramePr>
            <a:graphicFrameLocks noChangeAspect="1"/>
          </p:cNvGraphicFramePr>
          <p:nvPr>
            <p:extLst>
              <p:ext uri="{D42A27DB-BD31-4B8C-83A1-F6EECF244321}">
                <p14:modId xmlns:p14="http://schemas.microsoft.com/office/powerpoint/2010/main" val="301307526"/>
              </p:ext>
            </p:extLst>
          </p:nvPr>
        </p:nvGraphicFramePr>
        <p:xfrm>
          <a:off x="2821511" y="692955"/>
          <a:ext cx="742108" cy="618424"/>
        </p:xfrm>
        <a:graphic>
          <a:graphicData uri="http://schemas.openxmlformats.org/presentationml/2006/ole">
            <mc:AlternateContent xmlns:mc="http://schemas.openxmlformats.org/markup-compatibility/2006">
              <mc:Choice xmlns:v="urn:schemas-microsoft-com:vml" Requires="v">
                <p:oleObj spid="_x0000_s11298" name="Equation" r:id="rId16" imgW="304560" imgH="253800" progId="Equation.DSMT4">
                  <p:embed/>
                </p:oleObj>
              </mc:Choice>
              <mc:Fallback>
                <p:oleObj name="Equation" r:id="rId16" imgW="304560" imgH="253800" progId="Equation.DSMT4">
                  <p:embed/>
                  <p:pic>
                    <p:nvPicPr>
                      <p:cNvPr id="0" name=""/>
                      <p:cNvPicPr/>
                      <p:nvPr/>
                    </p:nvPicPr>
                    <p:blipFill>
                      <a:blip r:embed="rId17"/>
                      <a:stretch>
                        <a:fillRect/>
                      </a:stretch>
                    </p:blipFill>
                    <p:spPr>
                      <a:xfrm>
                        <a:off x="2821511" y="692955"/>
                        <a:ext cx="742108" cy="61842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5FEFA1C-B388-4BD2-80AE-CC0A9695ECCA}"/>
              </a:ext>
            </a:extLst>
          </p:cNvPr>
          <p:cNvGraphicFramePr>
            <a:graphicFrameLocks noChangeAspect="1"/>
          </p:cNvGraphicFramePr>
          <p:nvPr>
            <p:extLst>
              <p:ext uri="{D42A27DB-BD31-4B8C-83A1-F6EECF244321}">
                <p14:modId xmlns:p14="http://schemas.microsoft.com/office/powerpoint/2010/main" val="277613541"/>
              </p:ext>
            </p:extLst>
          </p:nvPr>
        </p:nvGraphicFramePr>
        <p:xfrm>
          <a:off x="4303701" y="496057"/>
          <a:ext cx="1656360" cy="1012220"/>
        </p:xfrm>
        <a:graphic>
          <a:graphicData uri="http://schemas.openxmlformats.org/presentationml/2006/ole">
            <mc:AlternateContent xmlns:mc="http://schemas.openxmlformats.org/markup-compatibility/2006">
              <mc:Choice xmlns:v="urn:schemas-microsoft-com:vml" Requires="v">
                <p:oleObj spid="_x0000_s11299" name="Equation" r:id="rId18" imgW="685800" imgH="419040" progId="Equation.DSMT4">
                  <p:embed/>
                </p:oleObj>
              </mc:Choice>
              <mc:Fallback>
                <p:oleObj name="Equation" r:id="rId18" imgW="685800" imgH="419040" progId="Equation.DSMT4">
                  <p:embed/>
                  <p:pic>
                    <p:nvPicPr>
                      <p:cNvPr id="0" name=""/>
                      <p:cNvPicPr/>
                      <p:nvPr/>
                    </p:nvPicPr>
                    <p:blipFill>
                      <a:blip r:embed="rId19"/>
                      <a:stretch>
                        <a:fillRect/>
                      </a:stretch>
                    </p:blipFill>
                    <p:spPr>
                      <a:xfrm>
                        <a:off x="4303701" y="496057"/>
                        <a:ext cx="1656360" cy="1012220"/>
                      </a:xfrm>
                      <a:prstGeom prst="rect">
                        <a:avLst/>
                      </a:prstGeom>
                    </p:spPr>
                  </p:pic>
                </p:oleObj>
              </mc:Fallback>
            </mc:AlternateContent>
          </a:graphicData>
        </a:graphic>
      </p:graphicFrame>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prstClr val="black"/>
                </a:solidFill>
                <a:latin typeface="Times New Roman" panose="02020603050405020304" pitchFamily="18" charset="0"/>
                <a:cs typeface="Times New Roman" panose="02020603050405020304" pitchFamily="18" charset="0"/>
              </a:rPr>
              <a:t>9. </a:t>
            </a:r>
            <a:r>
              <a:rPr lang="en-US" sz="3200" dirty="0" err="1">
                <a:solidFill>
                  <a:prstClr val="black"/>
                </a:solidFill>
                <a:latin typeface="Times New Roman" panose="02020603050405020304" pitchFamily="18" charset="0"/>
                <a:cs typeface="Times New Roman" panose="02020603050405020304" pitchFamily="18" charset="0"/>
              </a:rPr>
              <a:t>Dãy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nào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dưới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đây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tăng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1260972"/>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49346"/>
            <a:ext cx="4906798" cy="1260972"/>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p>
        </p:txBody>
      </p:sp>
      <p:sp>
        <p:nvSpPr>
          <p:cNvPr id="43" name="Rectangle 42"/>
          <p:cNvSpPr/>
          <p:nvPr/>
        </p:nvSpPr>
        <p:spPr>
          <a:xfrm>
            <a:off x="1110220" y="3342282"/>
            <a:ext cx="4906798" cy="1104900"/>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p>
        </p:txBody>
      </p:sp>
      <p:sp>
        <p:nvSpPr>
          <p:cNvPr id="44" name="Rectangle 43"/>
          <p:cNvSpPr/>
          <p:nvPr/>
        </p:nvSpPr>
        <p:spPr>
          <a:xfrm>
            <a:off x="6130615" y="3342282"/>
            <a:ext cx="4906798" cy="110489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2214212"/>
            <a:ext cx="805722"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2725" y="3572918"/>
            <a:ext cx="804536"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7455" y="3520578"/>
            <a:ext cx="804742"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55876" y="2369968"/>
            <a:ext cx="73259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rgbClr val="DBB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2CF9F27B-0C84-4953-9B85-944D54400665}"/>
              </a:ext>
            </a:extLst>
          </p:cNvPr>
          <p:cNvPicPr>
            <a:picLocks noChangeAspect="1"/>
          </p:cNvPicPr>
          <p:nvPr/>
        </p:nvPicPr>
        <p:blipFill>
          <a:blip r:embed="rId15"/>
          <a:stretch>
            <a:fillRect/>
          </a:stretch>
        </p:blipFill>
        <p:spPr>
          <a:xfrm>
            <a:off x="4163377" y="644979"/>
            <a:ext cx="847725" cy="714375"/>
          </a:xfrm>
          <a:prstGeom prst="rect">
            <a:avLst/>
          </a:prstGeom>
        </p:spPr>
      </p:pic>
      <p:pic>
        <p:nvPicPr>
          <p:cNvPr id="6" name="Picture 5">
            <a:extLst>
              <a:ext uri="{FF2B5EF4-FFF2-40B4-BE49-F238E27FC236}">
                <a16:creationId xmlns:a16="http://schemas.microsoft.com/office/drawing/2014/main" id="{FFB69184-49C0-4502-9C3A-7687EC01FAC0}"/>
              </a:ext>
            </a:extLst>
          </p:cNvPr>
          <p:cNvPicPr>
            <a:picLocks noChangeAspect="1"/>
          </p:cNvPicPr>
          <p:nvPr/>
        </p:nvPicPr>
        <p:blipFill>
          <a:blip r:embed="rId16"/>
          <a:stretch>
            <a:fillRect/>
          </a:stretch>
        </p:blipFill>
        <p:spPr>
          <a:xfrm>
            <a:off x="1743527" y="3559321"/>
            <a:ext cx="1190625" cy="657225"/>
          </a:xfrm>
          <a:prstGeom prst="rect">
            <a:avLst/>
          </a:prstGeom>
        </p:spPr>
      </p:pic>
      <p:pic>
        <p:nvPicPr>
          <p:cNvPr id="10" name="Picture 9">
            <a:extLst>
              <a:ext uri="{FF2B5EF4-FFF2-40B4-BE49-F238E27FC236}">
                <a16:creationId xmlns:a16="http://schemas.microsoft.com/office/drawing/2014/main" id="{7A314433-6970-49DF-9325-F89CD3486EDA}"/>
              </a:ext>
            </a:extLst>
          </p:cNvPr>
          <p:cNvPicPr>
            <a:picLocks noChangeAspect="1"/>
          </p:cNvPicPr>
          <p:nvPr/>
        </p:nvPicPr>
        <p:blipFill>
          <a:blip r:embed="rId17"/>
          <a:stretch>
            <a:fillRect/>
          </a:stretch>
        </p:blipFill>
        <p:spPr>
          <a:xfrm>
            <a:off x="1846116" y="1936430"/>
            <a:ext cx="1352550" cy="1200150"/>
          </a:xfrm>
          <a:prstGeom prst="rect">
            <a:avLst/>
          </a:prstGeom>
        </p:spPr>
      </p:pic>
      <p:graphicFrame>
        <p:nvGraphicFramePr>
          <p:cNvPr id="23" name="Object 22">
            <a:extLst>
              <a:ext uri="{FF2B5EF4-FFF2-40B4-BE49-F238E27FC236}">
                <a16:creationId xmlns:a16="http://schemas.microsoft.com/office/drawing/2014/main" id="{AE150892-DA4B-40C7-BA9C-CBAD4DE9BD33}"/>
              </a:ext>
            </a:extLst>
          </p:cNvPr>
          <p:cNvGraphicFramePr>
            <a:graphicFrameLocks noChangeAspect="1"/>
          </p:cNvGraphicFramePr>
          <p:nvPr/>
        </p:nvGraphicFramePr>
        <p:xfrm>
          <a:off x="6731801" y="2166734"/>
          <a:ext cx="1848818" cy="708058"/>
        </p:xfrm>
        <a:graphic>
          <a:graphicData uri="http://schemas.openxmlformats.org/presentationml/2006/ole">
            <mc:AlternateContent xmlns:mc="http://schemas.openxmlformats.org/markup-compatibility/2006">
              <mc:Choice xmlns:v="urn:schemas-microsoft-com:vml" Requires="v">
                <p:oleObj spid="_x0000_s18460" name="Equation" r:id="rId18" imgW="596880" imgH="228600" progId="Equation.DSMT4">
                  <p:embed/>
                </p:oleObj>
              </mc:Choice>
              <mc:Fallback>
                <p:oleObj name="Equation" r:id="rId18" imgW="596880" imgH="228600" progId="Equation.DSMT4">
                  <p:embed/>
                  <p:pic>
                    <p:nvPicPr>
                      <p:cNvPr id="23" name="Object 22">
                        <a:extLst>
                          <a:ext uri="{FF2B5EF4-FFF2-40B4-BE49-F238E27FC236}">
                            <a16:creationId xmlns:a16="http://schemas.microsoft.com/office/drawing/2014/main" id="{AE150892-DA4B-40C7-BA9C-CBAD4DE9BD33}"/>
                          </a:ext>
                        </a:extLst>
                      </p:cNvPr>
                      <p:cNvPicPr/>
                      <p:nvPr/>
                    </p:nvPicPr>
                    <p:blipFill>
                      <a:blip r:embed="rId19"/>
                      <a:stretch>
                        <a:fillRect/>
                      </a:stretch>
                    </p:blipFill>
                    <p:spPr>
                      <a:xfrm>
                        <a:off x="6731801" y="2166734"/>
                        <a:ext cx="1848818" cy="70805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4C9263C6-D598-4919-B09F-1E6FC2B46F2A}"/>
              </a:ext>
            </a:extLst>
          </p:cNvPr>
          <p:cNvGraphicFramePr>
            <a:graphicFrameLocks noChangeAspect="1"/>
          </p:cNvGraphicFramePr>
          <p:nvPr/>
        </p:nvGraphicFramePr>
        <p:xfrm>
          <a:off x="6731801" y="3426316"/>
          <a:ext cx="1226916" cy="685630"/>
        </p:xfrm>
        <a:graphic>
          <a:graphicData uri="http://schemas.openxmlformats.org/presentationml/2006/ole">
            <mc:AlternateContent xmlns:mc="http://schemas.openxmlformats.org/markup-compatibility/2006">
              <mc:Choice xmlns:v="urn:schemas-microsoft-com:vml" Requires="v">
                <p:oleObj spid="_x0000_s18461" name="Equation" r:id="rId20" imgW="431640" imgH="241200" progId="Equation.DSMT4">
                  <p:embed/>
                </p:oleObj>
              </mc:Choice>
              <mc:Fallback>
                <p:oleObj name="Equation" r:id="rId20" imgW="431640" imgH="241200" progId="Equation.DSMT4">
                  <p:embed/>
                  <p:pic>
                    <p:nvPicPr>
                      <p:cNvPr id="24" name="Object 23">
                        <a:extLst>
                          <a:ext uri="{FF2B5EF4-FFF2-40B4-BE49-F238E27FC236}">
                            <a16:creationId xmlns:a16="http://schemas.microsoft.com/office/drawing/2014/main" id="{4C9263C6-D598-4919-B09F-1E6FC2B46F2A}"/>
                          </a:ext>
                        </a:extLst>
                      </p:cNvPr>
                      <p:cNvPicPr/>
                      <p:nvPr/>
                    </p:nvPicPr>
                    <p:blipFill>
                      <a:blip r:embed="rId21"/>
                      <a:stretch>
                        <a:fillRect/>
                      </a:stretch>
                    </p:blipFill>
                    <p:spPr>
                      <a:xfrm>
                        <a:off x="6731801" y="3426316"/>
                        <a:ext cx="1226916" cy="685630"/>
                      </a:xfrm>
                      <a:prstGeom prst="rect">
                        <a:avLst/>
                      </a:prstGeom>
                    </p:spPr>
                  </p:pic>
                </p:oleObj>
              </mc:Fallback>
            </mc:AlternateContent>
          </a:graphicData>
        </a:graphic>
      </p:graphicFrame>
    </p:spTree>
    <p:extLst>
      <p:ext uri="{BB962C8B-B14F-4D97-AF65-F5344CB8AC3E}">
        <p14:creationId xmlns:p14="http://schemas.microsoft.com/office/powerpoint/2010/main" val="3081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anim calcmode="lin" valueType="num">
                                      <p:cBhvr>
                                        <p:cTn id="28" dur="500" fill="hold"/>
                                        <p:tgtEl>
                                          <p:spTgt spid="43"/>
                                        </p:tgtEl>
                                        <p:attrNameLst>
                                          <p:attrName>ppt_x</p:attrName>
                                        </p:attrNameLst>
                                      </p:cBhvr>
                                      <p:tavLst>
                                        <p:tav tm="0">
                                          <p:val>
                                            <p:strVal val="#ppt_x"/>
                                          </p:val>
                                        </p:tav>
                                        <p:tav tm="100000">
                                          <p:val>
                                            <p:strVal val="#ppt_x"/>
                                          </p:val>
                                        </p:tav>
                                      </p:tavLst>
                                    </p:anim>
                                    <p:anim calcmode="lin" valueType="num">
                                      <p:cBhvr>
                                        <p:cTn id="29" dur="5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0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par>
                                <p:cTn id="45" presetID="8" presetClass="emph" presetSubtype="0" repeatCount="indefinite" fill="hold" nodeType="withEffect">
                                  <p:stCondLst>
                                    <p:cond delay="0"/>
                                  </p:stCondLst>
                                  <p:childTnLst>
                                    <p:animRot by="21600000">
                                      <p:cBhvr>
                                        <p:cTn id="46" dur="2250" fill="hold"/>
                                        <p:tgtEl>
                                          <p:spTgt spid="7"/>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2500" fill="hold"/>
                                        <p:tgtEl>
                                          <p:spTgt spid="9"/>
                                        </p:tgtEl>
                                        <p:attrNameLst>
                                          <p:attrName>r</p:attrName>
                                        </p:attrNameLst>
                                      </p:cBhvr>
                                    </p:animRot>
                                  </p:childTnLst>
                                </p:cTn>
                              </p:par>
                              <p:par>
                                <p:cTn id="49" presetID="8" presetClass="emph" presetSubtype="0" repeatCount="indefinite" fill="hold" nodeType="withEffect">
                                  <p:stCondLst>
                                    <p:cond delay="0"/>
                                  </p:stCondLst>
                                  <p:childTnLst>
                                    <p:animRot by="21600000">
                                      <p:cBhvr>
                                        <p:cTn id="50" dur="2000" fill="hold"/>
                                        <p:tgtEl>
                                          <p:spTgt spid="11"/>
                                        </p:tgtEl>
                                        <p:attrNameLst>
                                          <p:attrName>r</p:attrName>
                                        </p:attrNameLst>
                                      </p:cBhvr>
                                    </p:animRot>
                                  </p:childTnLst>
                                </p:cTn>
                              </p:par>
                              <p:par>
                                <p:cTn id="51" presetID="2" presetClass="entr" presetSubtype="2" repeatCount="indefinite" fill="hold" grpId="0" nodeType="withEffect">
                                  <p:stCondLst>
                                    <p:cond delay="50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20000" fill="hold"/>
                                        <p:tgtEl>
                                          <p:spTgt spid="40"/>
                                        </p:tgtEl>
                                        <p:attrNameLst>
                                          <p:attrName>ppt_x</p:attrName>
                                        </p:attrNameLst>
                                      </p:cBhvr>
                                      <p:tavLst>
                                        <p:tav tm="0">
                                          <p:val>
                                            <p:strVal val="1+#ppt_w/2"/>
                                          </p:val>
                                        </p:tav>
                                        <p:tav tm="100000">
                                          <p:val>
                                            <p:strVal val="#ppt_x"/>
                                          </p:val>
                                        </p:tav>
                                      </p:tavLst>
                                    </p:anim>
                                    <p:anim calcmode="lin" valueType="num">
                                      <p:cBhvr additive="base">
                                        <p:cTn id="54" dur="200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repeatCount="indefinite" fill="hold" grpId="0" nodeType="withEffect">
                                  <p:stCondLst>
                                    <p:cond delay="50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20000" fill="hold"/>
                                        <p:tgtEl>
                                          <p:spTgt spid="41"/>
                                        </p:tgtEl>
                                        <p:attrNameLst>
                                          <p:attrName>ppt_x</p:attrName>
                                        </p:attrNameLst>
                                      </p:cBhvr>
                                      <p:tavLst>
                                        <p:tav tm="0">
                                          <p:val>
                                            <p:strVal val="0-#ppt_w/2"/>
                                          </p:val>
                                        </p:tav>
                                        <p:tav tm="100000">
                                          <p:val>
                                            <p:strVal val="#ppt_x"/>
                                          </p:val>
                                        </p:tav>
                                      </p:tavLst>
                                    </p:anim>
                                    <p:anim calcmode="lin" valueType="num">
                                      <p:cBhvr additive="base">
                                        <p:cTn id="5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26"/>
                                        </p:tgtEl>
                                        <p:attrNameLst>
                                          <p:attrName>fillcolor</p:attrName>
                                        </p:attrNameLst>
                                      </p:cBhvr>
                                      <p:to>
                                        <a:srgbClr val="FFF2CC"/>
                                      </p:to>
                                    </p:animClr>
                                    <p:set>
                                      <p:cBhvr>
                                        <p:cTn id="64" dur="250" fill="hold"/>
                                        <p:tgtEl>
                                          <p:spTgt spid="26"/>
                                        </p:tgtEl>
                                        <p:attrNameLst>
                                          <p:attrName>fill.type</p:attrName>
                                        </p:attrNameLst>
                                      </p:cBhvr>
                                      <p:to>
                                        <p:strVal val="solid"/>
                                      </p:to>
                                    </p:set>
                                    <p:set>
                                      <p:cBhvr>
                                        <p:cTn id="65" dur="250" fill="hold"/>
                                        <p:tgtEl>
                                          <p:spTgt spid="26"/>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250" fill="hold"/>
                                        <p:tgtEl>
                                          <p:spTgt spid="47"/>
                                        </p:tgtEl>
                                        <p:attrNameLst>
                                          <p:attrName>ppt_w</p:attrName>
                                        </p:attrNameLst>
                                      </p:cBhvr>
                                      <p:tavLst>
                                        <p:tav tm="0">
                                          <p:val>
                                            <p:strVal val="4*#ppt_w"/>
                                          </p:val>
                                        </p:tav>
                                        <p:tav tm="100000">
                                          <p:val>
                                            <p:strVal val="#ppt_w"/>
                                          </p:val>
                                        </p:tav>
                                      </p:tavLst>
                                    </p:anim>
                                    <p:anim calcmode="lin" valueType="num">
                                      <p:cBhvr>
                                        <p:cTn id="6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26"/>
                                        </p:tgtEl>
                                        <p:attrNameLst>
                                          <p:attrName>fillcolor</p:attrName>
                                        </p:attrNameLst>
                                      </p:cBhvr>
                                      <p:to>
                                        <a:srgbClr val="FFFF00"/>
                                      </p:to>
                                    </p:animClr>
                                    <p:set>
                                      <p:cBhvr>
                                        <p:cTn id="72" dur="250" fill="hold"/>
                                        <p:tgtEl>
                                          <p:spTgt spid="26"/>
                                        </p:tgtEl>
                                        <p:attrNameLst>
                                          <p:attrName>fill.type</p:attrName>
                                        </p:attrNameLst>
                                      </p:cBhvr>
                                      <p:to>
                                        <p:strVal val="solid"/>
                                      </p:to>
                                    </p:set>
                                    <p:set>
                                      <p:cBhvr>
                                        <p:cTn id="7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2"/>
                                        </p:tgtEl>
                                        <p:attrNameLst>
                                          <p:attrName>fillcolor</p:attrName>
                                        </p:attrNameLst>
                                      </p:cBhvr>
                                      <p:to>
                                        <a:srgbClr val="FFF2CC"/>
                                      </p:to>
                                    </p:animClr>
                                    <p:set>
                                      <p:cBhvr>
                                        <p:cTn id="79" dur="250" fill="hold"/>
                                        <p:tgtEl>
                                          <p:spTgt spid="42"/>
                                        </p:tgtEl>
                                        <p:attrNameLst>
                                          <p:attrName>fill.type</p:attrName>
                                        </p:attrNameLst>
                                      </p:cBhvr>
                                      <p:to>
                                        <p:strVal val="solid"/>
                                      </p:to>
                                    </p:set>
                                    <p:set>
                                      <p:cBhvr>
                                        <p:cTn id="80" dur="250" fill="hold"/>
                                        <p:tgtEl>
                                          <p:spTgt spid="42"/>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3"/>
                                        </p:tgtEl>
                                        <p:attrNameLst>
                                          <p:attrName>style.visibility</p:attrName>
                                        </p:attrNameLst>
                                      </p:cBhvr>
                                      <p:to>
                                        <p:strVal val="visible"/>
                                      </p:to>
                                    </p:set>
                                    <p:anim calcmode="lin" valueType="num">
                                      <p:cBhvr>
                                        <p:cTn id="83" dur="250" fill="hold"/>
                                        <p:tgtEl>
                                          <p:spTgt spid="53"/>
                                        </p:tgtEl>
                                        <p:attrNameLst>
                                          <p:attrName>ppt_w</p:attrName>
                                        </p:attrNameLst>
                                      </p:cBhvr>
                                      <p:tavLst>
                                        <p:tav tm="0">
                                          <p:val>
                                            <p:strVal val="4*#ppt_w"/>
                                          </p:val>
                                        </p:tav>
                                        <p:tav tm="100000">
                                          <p:val>
                                            <p:strVal val="#ppt_w"/>
                                          </p:val>
                                        </p:tav>
                                      </p:tavLst>
                                    </p:anim>
                                    <p:anim calcmode="lin" valueType="num">
                                      <p:cBhvr>
                                        <p:cTn id="8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2"/>
                                        </p:tgtEl>
                                        <p:attrNameLst>
                                          <p:attrName>fillcolor</p:attrName>
                                        </p:attrNameLst>
                                      </p:cBhvr>
                                      <p:to>
                                        <a:srgbClr val="FFFF00"/>
                                      </p:to>
                                    </p:animClr>
                                    <p:set>
                                      <p:cBhvr>
                                        <p:cTn id="87" dur="250" fill="hold"/>
                                        <p:tgtEl>
                                          <p:spTgt spid="42"/>
                                        </p:tgtEl>
                                        <p:attrNameLst>
                                          <p:attrName>fill.type</p:attrName>
                                        </p:attrNameLst>
                                      </p:cBhvr>
                                      <p:to>
                                        <p:strVal val="solid"/>
                                      </p:to>
                                    </p:set>
                                    <p:set>
                                      <p:cBhvr>
                                        <p:cTn id="8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89" restart="whenNotActive" fill="hold" evtFilter="cancelBubble" nodeType="interactiveSeq">
                <p:stCondLst>
                  <p:cond evt="onClick" delay="0">
                    <p:tgtEl>
                      <p:spTgt spid="43"/>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3"/>
                                        </p:tgtEl>
                                        <p:attrNameLst>
                                          <p:attrName>fillcolor</p:attrName>
                                        </p:attrNameLst>
                                      </p:cBhvr>
                                      <p:to>
                                        <a:srgbClr val="FFF2CC"/>
                                      </p:to>
                                    </p:animClr>
                                    <p:set>
                                      <p:cBhvr>
                                        <p:cTn id="94" dur="250" fill="hold"/>
                                        <p:tgtEl>
                                          <p:spTgt spid="43"/>
                                        </p:tgtEl>
                                        <p:attrNameLst>
                                          <p:attrName>fill.type</p:attrName>
                                        </p:attrNameLst>
                                      </p:cBhvr>
                                      <p:to>
                                        <p:strVal val="solid"/>
                                      </p:to>
                                    </p:set>
                                    <p:set>
                                      <p:cBhvr>
                                        <p:cTn id="95" dur="250" fill="hold"/>
                                        <p:tgtEl>
                                          <p:spTgt spid="43"/>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250" fill="hold"/>
                                        <p:tgtEl>
                                          <p:spTgt spid="51"/>
                                        </p:tgtEl>
                                        <p:attrNameLst>
                                          <p:attrName>ppt_w</p:attrName>
                                        </p:attrNameLst>
                                      </p:cBhvr>
                                      <p:tavLst>
                                        <p:tav tm="0">
                                          <p:val>
                                            <p:strVal val="4*#ppt_w"/>
                                          </p:val>
                                        </p:tav>
                                        <p:tav tm="100000">
                                          <p:val>
                                            <p:strVal val="#ppt_w"/>
                                          </p:val>
                                        </p:tav>
                                      </p:tavLst>
                                    </p:anim>
                                    <p:anim calcmode="lin" valueType="num">
                                      <p:cBhvr>
                                        <p:cTn id="9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Check mark.wav"/>
                                        </p:tgtEl>
                                      </p:cMediaNode>
                                    </p:audio>
                                  </p:subTnLst>
                                </p:cTn>
                              </p:par>
                              <p:par>
                                <p:cTn id="100" presetID="1" presetClass="emph" presetSubtype="2" fill="hold" nodeType="withEffect">
                                  <p:stCondLst>
                                    <p:cond delay="1000"/>
                                  </p:stCondLst>
                                  <p:childTnLst>
                                    <p:animClr clrSpc="rgb" dir="cw">
                                      <p:cBhvr>
                                        <p:cTn id="101" dur="250" fill="hold"/>
                                        <p:tgtEl>
                                          <p:spTgt spid="43"/>
                                        </p:tgtEl>
                                        <p:attrNameLst>
                                          <p:attrName>fillcolor</p:attrName>
                                        </p:attrNameLst>
                                      </p:cBhvr>
                                      <p:to>
                                        <a:srgbClr val="00B050"/>
                                      </p:to>
                                    </p:animClr>
                                    <p:set>
                                      <p:cBhvr>
                                        <p:cTn id="102" dur="250" fill="hold"/>
                                        <p:tgtEl>
                                          <p:spTgt spid="43"/>
                                        </p:tgtEl>
                                        <p:attrNameLst>
                                          <p:attrName>fill.type</p:attrName>
                                        </p:attrNameLst>
                                      </p:cBhvr>
                                      <p:to>
                                        <p:strVal val="solid"/>
                                      </p:to>
                                    </p:set>
                                    <p:set>
                                      <p:cBhvr>
                                        <p:cTn id="10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4" restart="whenNotActive" fill="hold" evtFilter="cancelBubble" nodeType="interactiveSeq">
                <p:stCondLst>
                  <p:cond evt="onClick" delay="0">
                    <p:tgtEl>
                      <p:spTgt spid="44"/>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nodeType="clickEffect">
                                  <p:stCondLst>
                                    <p:cond delay="0"/>
                                  </p:stCondLst>
                                  <p:childTnLst>
                                    <p:animClr clrSpc="rgb" dir="cw">
                                      <p:cBhvr>
                                        <p:cTn id="108" dur="250" fill="hold"/>
                                        <p:tgtEl>
                                          <p:spTgt spid="44"/>
                                        </p:tgtEl>
                                        <p:attrNameLst>
                                          <p:attrName>fillcolor</p:attrName>
                                        </p:attrNameLst>
                                      </p:cBhvr>
                                      <p:to>
                                        <a:srgbClr val="FFF2CC"/>
                                      </p:to>
                                    </p:animClr>
                                    <p:set>
                                      <p:cBhvr>
                                        <p:cTn id="109" dur="250" fill="hold"/>
                                        <p:tgtEl>
                                          <p:spTgt spid="44"/>
                                        </p:tgtEl>
                                        <p:attrNameLst>
                                          <p:attrName>fill.type</p:attrName>
                                        </p:attrNameLst>
                                      </p:cBhvr>
                                      <p:to>
                                        <p:strVal val="solid"/>
                                      </p:to>
                                    </p:set>
                                    <p:set>
                                      <p:cBhvr>
                                        <p:cTn id="110" dur="250" fill="hold"/>
                                        <p:tgtEl>
                                          <p:spTgt spid="44"/>
                                        </p:tgtEl>
                                        <p:attrNameLst>
                                          <p:attrName>fill.on</p:attrName>
                                        </p:attrNameLst>
                                      </p:cBhvr>
                                      <p:to>
                                        <p:strVal val="tru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par>
                                <p:cTn id="111" presetID="23" presetClass="entr" presetSubtype="32" fill="hold" nodeType="withEffect">
                                  <p:stCondLst>
                                    <p:cond delay="10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250" fill="hold"/>
                                        <p:tgtEl>
                                          <p:spTgt spid="49"/>
                                        </p:tgtEl>
                                        <p:attrNameLst>
                                          <p:attrName>ppt_w</p:attrName>
                                        </p:attrNameLst>
                                      </p:cBhvr>
                                      <p:tavLst>
                                        <p:tav tm="0">
                                          <p:val>
                                            <p:strVal val="4*#ppt_w"/>
                                          </p:val>
                                        </p:tav>
                                        <p:tav tm="100000">
                                          <p:val>
                                            <p:strVal val="#ppt_w"/>
                                          </p:val>
                                        </p:tav>
                                      </p:tavLst>
                                    </p:anim>
                                    <p:anim calcmode="lin" valueType="num">
                                      <p:cBhvr>
                                        <p:cTn id="11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4" name="Wrong Buzzer.wav"/>
                                        </p:tgtEl>
                                      </p:cMediaNode>
                                    </p:audio>
                                  </p:subTnLst>
                                </p:cTn>
                              </p:par>
                              <p:par>
                                <p:cTn id="115" presetID="1" presetClass="emph" presetSubtype="2" fill="hold" nodeType="withEffect">
                                  <p:stCondLst>
                                    <p:cond delay="1000"/>
                                  </p:stCondLst>
                                  <p:childTnLst>
                                    <p:animClr clrSpc="rgb" dir="cw">
                                      <p:cBhvr>
                                        <p:cTn id="116" dur="250" fill="hold"/>
                                        <p:tgtEl>
                                          <p:spTgt spid="44"/>
                                        </p:tgtEl>
                                        <p:attrNameLst>
                                          <p:attrName>fillcolor</p:attrName>
                                        </p:attrNameLst>
                                      </p:cBhvr>
                                      <p:to>
                                        <a:srgbClr val="FFFF00"/>
                                      </p:to>
                                    </p:animClr>
                                    <p:set>
                                      <p:cBhvr>
                                        <p:cTn id="117" dur="250" fill="hold"/>
                                        <p:tgtEl>
                                          <p:spTgt spid="44"/>
                                        </p:tgtEl>
                                        <p:attrNameLst>
                                          <p:attrName>fill.type</p:attrName>
                                        </p:attrNameLst>
                                      </p:cBhvr>
                                      <p:to>
                                        <p:strVal val="solid"/>
                                      </p:to>
                                    </p:set>
                                    <p:set>
                                      <p:cBhvr>
                                        <p:cTn id="11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9B806-38C8-4D31-B03C-33E69010D43E}"/>
              </a:ext>
            </a:extLst>
          </p:cNvPr>
          <p:cNvSpPr txBox="1"/>
          <p:nvPr/>
        </p:nvSpPr>
        <p:spPr>
          <a:xfrm>
            <a:off x="85725" y="95250"/>
            <a:ext cx="5229225" cy="3046988"/>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mở đầu: Cho hai dãy số ở dạng khai triển như sau</a:t>
            </a: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1. Hãy điền số hạng tiếp theo vào dãy số.</a:t>
            </a:r>
          </a:p>
          <a:p>
            <a:r>
              <a:rPr lang="en-US" sz="2400">
                <a:latin typeface="Times New Roman" panose="02020603050405020304" pitchFamily="18" charset="0"/>
                <a:cs typeface="Times New Roman" panose="02020603050405020304" pitchFamily="18" charset="0"/>
              </a:rPr>
              <a:t>2. Em hãy chỉ ra quy luật của dãy số       . </a:t>
            </a:r>
          </a:p>
          <a:p>
            <a:r>
              <a:rPr lang="en-US" sz="2400">
                <a:latin typeface="Times New Roman" panose="02020603050405020304" pitchFamily="18" charset="0"/>
                <a:cs typeface="Times New Roman" panose="02020603050405020304" pitchFamily="18" charset="0"/>
              </a:rPr>
              <a:t>3. Viết số hạng thứ 9 của dãy số       .</a:t>
            </a:r>
          </a:p>
          <a:p>
            <a:r>
              <a:rPr lang="en-US" sz="2400">
                <a:latin typeface="Times New Roman" panose="02020603050405020304" pitchFamily="18" charset="0"/>
                <a:cs typeface="Times New Roman" panose="02020603050405020304" pitchFamily="18" charset="0"/>
              </a:rPr>
              <a:t>4. Tính tổng 8 số hạng đầu của dãy       .</a:t>
            </a:r>
          </a:p>
        </p:txBody>
      </p:sp>
      <p:sp>
        <p:nvSpPr>
          <p:cNvPr id="5" name="Rectangle 2">
            <a:extLst>
              <a:ext uri="{FF2B5EF4-FFF2-40B4-BE49-F238E27FC236}">
                <a16:creationId xmlns:a16="http://schemas.microsoft.com/office/drawing/2014/main" id="{6C4EADFB-661F-447F-A699-7CF5341F0C5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Object 5">
            <a:extLst>
              <a:ext uri="{FF2B5EF4-FFF2-40B4-BE49-F238E27FC236}">
                <a16:creationId xmlns:a16="http://schemas.microsoft.com/office/drawing/2014/main" id="{DF21D57B-556F-40D0-8058-DF72E9D16AF2}"/>
              </a:ext>
            </a:extLst>
          </p:cNvPr>
          <p:cNvGraphicFramePr>
            <a:graphicFrameLocks noChangeAspect="1"/>
          </p:cNvGraphicFramePr>
          <p:nvPr>
            <p:extLst>
              <p:ext uri="{D42A27DB-BD31-4B8C-83A1-F6EECF244321}">
                <p14:modId xmlns:p14="http://schemas.microsoft.com/office/powerpoint/2010/main" val="3257246327"/>
              </p:ext>
            </p:extLst>
          </p:nvPr>
        </p:nvGraphicFramePr>
        <p:xfrm>
          <a:off x="132635" y="794676"/>
          <a:ext cx="3168379" cy="443130"/>
        </p:xfrm>
        <a:graphic>
          <a:graphicData uri="http://schemas.openxmlformats.org/presentationml/2006/ole">
            <mc:AlternateContent xmlns:mc="http://schemas.openxmlformats.org/markup-compatibility/2006">
              <mc:Choice xmlns:v="urn:schemas-microsoft-com:vml" Requires="v">
                <p:oleObj spid="_x0000_s2333" name="Equation" r:id="rId3" imgW="1815840" imgH="253800" progId="Equation.DSMT4">
                  <p:embed/>
                </p:oleObj>
              </mc:Choice>
              <mc:Fallback>
                <p:oleObj name="Equation" r:id="rId3" imgW="1815840" imgH="253800" progId="Equation.DSMT4">
                  <p:embed/>
                  <p:pic>
                    <p:nvPicPr>
                      <p:cNvPr id="0" name="Object 1"/>
                      <p:cNvPicPr>
                        <a:picLocks noChangeAspect="1" noChangeArrowheads="1"/>
                      </p:cNvPicPr>
                      <p:nvPr/>
                    </p:nvPicPr>
                    <p:blipFill>
                      <a:blip r:embed="rId4"/>
                      <a:srcRect/>
                      <a:stretch>
                        <a:fillRect/>
                      </a:stretch>
                    </p:blipFill>
                    <p:spPr bwMode="auto">
                      <a:xfrm>
                        <a:off x="132635" y="794676"/>
                        <a:ext cx="3168379" cy="44313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D7939AA3-4FAB-4787-AC90-8B5D1EF2A32B}"/>
              </a:ext>
            </a:extLst>
          </p:cNvPr>
          <p:cNvSpPr>
            <a:spLocks noChangeArrowheads="1"/>
          </p:cNvSpPr>
          <p:nvPr/>
        </p:nvSpPr>
        <p:spPr bwMode="auto">
          <a:xfrm>
            <a:off x="990600" y="9262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a:extLst>
              <a:ext uri="{FF2B5EF4-FFF2-40B4-BE49-F238E27FC236}">
                <a16:creationId xmlns:a16="http://schemas.microsoft.com/office/drawing/2014/main" id="{6AF79BA8-75E4-4F24-83B5-F4475C27ED99}"/>
              </a:ext>
            </a:extLst>
          </p:cNvPr>
          <p:cNvGraphicFramePr>
            <a:graphicFrameLocks noChangeAspect="1"/>
          </p:cNvGraphicFramePr>
          <p:nvPr>
            <p:extLst>
              <p:ext uri="{D42A27DB-BD31-4B8C-83A1-F6EECF244321}">
                <p14:modId xmlns:p14="http://schemas.microsoft.com/office/powerpoint/2010/main" val="743331592"/>
              </p:ext>
            </p:extLst>
          </p:nvPr>
        </p:nvGraphicFramePr>
        <p:xfrm>
          <a:off x="149088" y="1174241"/>
          <a:ext cx="2836863" cy="442912"/>
        </p:xfrm>
        <a:graphic>
          <a:graphicData uri="http://schemas.openxmlformats.org/presentationml/2006/ole">
            <mc:AlternateContent xmlns:mc="http://schemas.openxmlformats.org/markup-compatibility/2006">
              <mc:Choice xmlns:v="urn:schemas-microsoft-com:vml" Requires="v">
                <p:oleObj spid="_x0000_s2334" name="Equation" r:id="rId5" imgW="1625400" imgH="253800" progId="Equation.DSMT4">
                  <p:embed/>
                </p:oleObj>
              </mc:Choice>
              <mc:Fallback>
                <p:oleObj name="Equation" r:id="rId5" imgW="1625400" imgH="253800" progId="Equation.DSMT4">
                  <p:embed/>
                  <p:pic>
                    <p:nvPicPr>
                      <p:cNvPr id="0" name="Object 3"/>
                      <p:cNvPicPr>
                        <a:picLocks noChangeAspect="1" noChangeArrowheads="1"/>
                      </p:cNvPicPr>
                      <p:nvPr/>
                    </p:nvPicPr>
                    <p:blipFill>
                      <a:blip r:embed="rId6"/>
                      <a:srcRect/>
                      <a:stretch>
                        <a:fillRect/>
                      </a:stretch>
                    </p:blipFill>
                    <p:spPr bwMode="auto">
                      <a:xfrm>
                        <a:off x="149088" y="1174241"/>
                        <a:ext cx="2836863" cy="442912"/>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DFCC116B-F185-4D99-9F30-D017B4730BAC}"/>
              </a:ext>
            </a:extLst>
          </p:cNvPr>
          <p:cNvGraphicFramePr>
            <a:graphicFrameLocks noChangeAspect="1"/>
          </p:cNvGraphicFramePr>
          <p:nvPr>
            <p:extLst>
              <p:ext uri="{D42A27DB-BD31-4B8C-83A1-F6EECF244321}">
                <p14:modId xmlns:p14="http://schemas.microsoft.com/office/powerpoint/2010/main" val="2556748943"/>
              </p:ext>
            </p:extLst>
          </p:nvPr>
        </p:nvGraphicFramePr>
        <p:xfrm>
          <a:off x="4617816" y="1923309"/>
          <a:ext cx="561975" cy="468313"/>
        </p:xfrm>
        <a:graphic>
          <a:graphicData uri="http://schemas.openxmlformats.org/presentationml/2006/ole">
            <mc:AlternateContent xmlns:mc="http://schemas.openxmlformats.org/markup-compatibility/2006">
              <mc:Choice xmlns:v="urn:schemas-microsoft-com:vml" Requires="v">
                <p:oleObj spid="_x0000_s2335" name="Equation" r:id="rId7" imgW="304560" imgH="253800" progId="Equation.DSMT4">
                  <p:embed/>
                </p:oleObj>
              </mc:Choice>
              <mc:Fallback>
                <p:oleObj name="Equation" r:id="rId7" imgW="304560" imgH="253800" progId="Equation.DSMT4">
                  <p:embed/>
                  <p:pic>
                    <p:nvPicPr>
                      <p:cNvPr id="0" name=""/>
                      <p:cNvPicPr/>
                      <p:nvPr/>
                    </p:nvPicPr>
                    <p:blipFill>
                      <a:blip r:embed="rId8"/>
                      <a:stretch>
                        <a:fillRect/>
                      </a:stretch>
                    </p:blipFill>
                    <p:spPr>
                      <a:xfrm>
                        <a:off x="4617816" y="1923309"/>
                        <a:ext cx="561975" cy="4683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7C82D7A-C560-488B-AF6D-345C7E378FB2}"/>
              </a:ext>
            </a:extLst>
          </p:cNvPr>
          <p:cNvGraphicFramePr>
            <a:graphicFrameLocks noChangeAspect="1"/>
          </p:cNvGraphicFramePr>
          <p:nvPr>
            <p:extLst>
              <p:ext uri="{D42A27DB-BD31-4B8C-83A1-F6EECF244321}">
                <p14:modId xmlns:p14="http://schemas.microsoft.com/office/powerpoint/2010/main" val="4159095908"/>
              </p:ext>
            </p:extLst>
          </p:nvPr>
        </p:nvGraphicFramePr>
        <p:xfrm>
          <a:off x="4108230" y="2276524"/>
          <a:ext cx="561975" cy="468313"/>
        </p:xfrm>
        <a:graphic>
          <a:graphicData uri="http://schemas.openxmlformats.org/presentationml/2006/ole">
            <mc:AlternateContent xmlns:mc="http://schemas.openxmlformats.org/markup-compatibility/2006">
              <mc:Choice xmlns:v="urn:schemas-microsoft-com:vml" Requires="v">
                <p:oleObj spid="_x0000_s2336" name="Equation" r:id="rId9" imgW="304560" imgH="253800" progId="Equation.DSMT4">
                  <p:embed/>
                </p:oleObj>
              </mc:Choice>
              <mc:Fallback>
                <p:oleObj name="Equation" r:id="rId9" imgW="304560" imgH="253800" progId="Equation.DSMT4">
                  <p:embed/>
                  <p:pic>
                    <p:nvPicPr>
                      <p:cNvPr id="2" name="Object 1">
                        <a:extLst>
                          <a:ext uri="{FF2B5EF4-FFF2-40B4-BE49-F238E27FC236}">
                            <a16:creationId xmlns:a16="http://schemas.microsoft.com/office/drawing/2014/main" id="{DFCC116B-F185-4D99-9F30-D017B4730BAC}"/>
                          </a:ext>
                        </a:extLst>
                      </p:cNvPr>
                      <p:cNvPicPr/>
                      <p:nvPr/>
                    </p:nvPicPr>
                    <p:blipFill>
                      <a:blip r:embed="rId8"/>
                      <a:stretch>
                        <a:fillRect/>
                      </a:stretch>
                    </p:blipFill>
                    <p:spPr>
                      <a:xfrm>
                        <a:off x="4108230" y="2276524"/>
                        <a:ext cx="561975" cy="4683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27ECB0A-CD10-46EF-9C1E-250475702527}"/>
              </a:ext>
            </a:extLst>
          </p:cNvPr>
          <p:cNvGraphicFramePr>
            <a:graphicFrameLocks noChangeAspect="1"/>
          </p:cNvGraphicFramePr>
          <p:nvPr>
            <p:extLst>
              <p:ext uri="{D42A27DB-BD31-4B8C-83A1-F6EECF244321}">
                <p14:modId xmlns:p14="http://schemas.microsoft.com/office/powerpoint/2010/main" val="1839474843"/>
              </p:ext>
            </p:extLst>
          </p:nvPr>
        </p:nvGraphicFramePr>
        <p:xfrm>
          <a:off x="4493199" y="2639854"/>
          <a:ext cx="561975" cy="468313"/>
        </p:xfrm>
        <a:graphic>
          <a:graphicData uri="http://schemas.openxmlformats.org/presentationml/2006/ole">
            <mc:AlternateContent xmlns:mc="http://schemas.openxmlformats.org/markup-compatibility/2006">
              <mc:Choice xmlns:v="urn:schemas-microsoft-com:vml" Requires="v">
                <p:oleObj spid="_x0000_s2337" name="Equation" r:id="rId10" imgW="304560" imgH="253800" progId="Equation.DSMT4">
                  <p:embed/>
                </p:oleObj>
              </mc:Choice>
              <mc:Fallback>
                <p:oleObj name="Equation" r:id="rId10" imgW="304560" imgH="253800" progId="Equation.DSMT4">
                  <p:embed/>
                  <p:pic>
                    <p:nvPicPr>
                      <p:cNvPr id="2" name="Object 1">
                        <a:extLst>
                          <a:ext uri="{FF2B5EF4-FFF2-40B4-BE49-F238E27FC236}">
                            <a16:creationId xmlns:a16="http://schemas.microsoft.com/office/drawing/2014/main" id="{DFCC116B-F185-4D99-9F30-D017B4730BAC}"/>
                          </a:ext>
                        </a:extLst>
                      </p:cNvPr>
                      <p:cNvPicPr/>
                      <p:nvPr/>
                    </p:nvPicPr>
                    <p:blipFill>
                      <a:blip r:embed="rId8"/>
                      <a:stretch>
                        <a:fillRect/>
                      </a:stretch>
                    </p:blipFill>
                    <p:spPr>
                      <a:xfrm>
                        <a:off x="4493199" y="2639854"/>
                        <a:ext cx="561975" cy="46831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7A3BAB3-628F-4782-8CCC-111E172D9676}"/>
              </a:ext>
            </a:extLst>
          </p:cNvPr>
          <p:cNvSpPr txBox="1"/>
          <p:nvPr/>
        </p:nvSpPr>
        <p:spPr>
          <a:xfrm>
            <a:off x="5543548" y="114003"/>
            <a:ext cx="5229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Dãy        không điền được vì không có quy luật</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2. Số hạng sau bằng số hạng ngay đằng trước nó cộng với 3</a:t>
            </a:r>
          </a:p>
          <a:p>
            <a:r>
              <a:rPr lang="en-US" sz="2400">
                <a:latin typeface="Times New Roman" panose="02020603050405020304" pitchFamily="18" charset="0"/>
                <a:cs typeface="Times New Roman" panose="02020603050405020304" pitchFamily="18" charset="0"/>
              </a:rPr>
              <a:t>3. </a:t>
            </a:r>
          </a:p>
          <a:p>
            <a:r>
              <a:rPr lang="en-US" sz="2400">
                <a:latin typeface="Times New Roman" panose="02020603050405020304" pitchFamily="18" charset="0"/>
                <a:cs typeface="Times New Roman" panose="02020603050405020304" pitchFamily="18" charset="0"/>
              </a:rPr>
              <a:t>4. </a:t>
            </a:r>
          </a:p>
        </p:txBody>
      </p:sp>
      <p:graphicFrame>
        <p:nvGraphicFramePr>
          <p:cNvPr id="12" name="Object 11">
            <a:extLst>
              <a:ext uri="{FF2B5EF4-FFF2-40B4-BE49-F238E27FC236}">
                <a16:creationId xmlns:a16="http://schemas.microsoft.com/office/drawing/2014/main" id="{B35E4070-1641-433E-A103-28404FC513AD}"/>
              </a:ext>
            </a:extLst>
          </p:cNvPr>
          <p:cNvGraphicFramePr>
            <a:graphicFrameLocks noChangeAspect="1"/>
          </p:cNvGraphicFramePr>
          <p:nvPr>
            <p:extLst>
              <p:ext uri="{D42A27DB-BD31-4B8C-83A1-F6EECF244321}">
                <p14:modId xmlns:p14="http://schemas.microsoft.com/office/powerpoint/2010/main" val="2791778177"/>
              </p:ext>
            </p:extLst>
          </p:nvPr>
        </p:nvGraphicFramePr>
        <p:xfrm>
          <a:off x="6500126" y="129513"/>
          <a:ext cx="530913" cy="461664"/>
        </p:xfrm>
        <a:graphic>
          <a:graphicData uri="http://schemas.openxmlformats.org/presentationml/2006/ole">
            <mc:AlternateContent xmlns:mc="http://schemas.openxmlformats.org/markup-compatibility/2006">
              <mc:Choice xmlns:v="urn:schemas-microsoft-com:vml" Requires="v">
                <p:oleObj spid="_x0000_s2338" name="Equation" r:id="rId11" imgW="291960" imgH="253800" progId="Equation.DSMT4">
                  <p:embed/>
                </p:oleObj>
              </mc:Choice>
              <mc:Fallback>
                <p:oleObj name="Equation" r:id="rId11" imgW="291960" imgH="253800" progId="Equation.DSMT4">
                  <p:embed/>
                  <p:pic>
                    <p:nvPicPr>
                      <p:cNvPr id="0" name=""/>
                      <p:cNvPicPr/>
                      <p:nvPr/>
                    </p:nvPicPr>
                    <p:blipFill>
                      <a:blip r:embed="rId12"/>
                      <a:stretch>
                        <a:fillRect/>
                      </a:stretch>
                    </p:blipFill>
                    <p:spPr>
                      <a:xfrm>
                        <a:off x="6500126" y="129513"/>
                        <a:ext cx="530913" cy="461664"/>
                      </a:xfrm>
                      <a:prstGeom prst="rect">
                        <a:avLst/>
                      </a:prstGeom>
                    </p:spPr>
                  </p:pic>
                </p:oleObj>
              </mc:Fallback>
            </mc:AlternateContent>
          </a:graphicData>
        </a:graphic>
      </p:graphicFrame>
      <p:sp>
        <p:nvSpPr>
          <p:cNvPr id="14" name="Rectangle 8">
            <a:extLst>
              <a:ext uri="{FF2B5EF4-FFF2-40B4-BE49-F238E27FC236}">
                <a16:creationId xmlns:a16="http://schemas.microsoft.com/office/drawing/2014/main" id="{636C6DB5-1B24-4F2E-961B-D4E09D01F6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6" name="Object 15">
            <a:extLst>
              <a:ext uri="{FF2B5EF4-FFF2-40B4-BE49-F238E27FC236}">
                <a16:creationId xmlns:a16="http://schemas.microsoft.com/office/drawing/2014/main" id="{FE4A1EB3-05ED-4573-891D-C1533364E8B7}"/>
              </a:ext>
            </a:extLst>
          </p:cNvPr>
          <p:cNvGraphicFramePr>
            <a:graphicFrameLocks noChangeAspect="1"/>
          </p:cNvGraphicFramePr>
          <p:nvPr>
            <p:extLst>
              <p:ext uri="{D42A27DB-BD31-4B8C-83A1-F6EECF244321}">
                <p14:modId xmlns:p14="http://schemas.microsoft.com/office/powerpoint/2010/main" val="396612859"/>
              </p:ext>
            </p:extLst>
          </p:nvPr>
        </p:nvGraphicFramePr>
        <p:xfrm>
          <a:off x="5667372" y="850037"/>
          <a:ext cx="3190875" cy="442912"/>
        </p:xfrm>
        <a:graphic>
          <a:graphicData uri="http://schemas.openxmlformats.org/presentationml/2006/ole">
            <mc:AlternateContent xmlns:mc="http://schemas.openxmlformats.org/markup-compatibility/2006">
              <mc:Choice xmlns:v="urn:schemas-microsoft-com:vml" Requires="v">
                <p:oleObj spid="_x0000_s2339" name="Equation" r:id="rId13" imgW="1828800" imgH="253800" progId="Equation.DSMT4">
                  <p:embed/>
                </p:oleObj>
              </mc:Choice>
              <mc:Fallback>
                <p:oleObj name="Equation" r:id="rId13" imgW="1828800" imgH="253800" progId="Equation.DSMT4">
                  <p:embed/>
                  <p:pic>
                    <p:nvPicPr>
                      <p:cNvPr id="8" name="Object 7">
                        <a:extLst>
                          <a:ext uri="{FF2B5EF4-FFF2-40B4-BE49-F238E27FC236}">
                            <a16:creationId xmlns:a16="http://schemas.microsoft.com/office/drawing/2014/main" id="{6AF79BA8-75E4-4F24-83B5-F4475C27ED99}"/>
                          </a:ext>
                        </a:extLst>
                      </p:cNvPr>
                      <p:cNvPicPr>
                        <a:picLocks noChangeAspect="1" noChangeArrowheads="1"/>
                      </p:cNvPicPr>
                      <p:nvPr/>
                    </p:nvPicPr>
                    <p:blipFill>
                      <a:blip r:embed="rId14"/>
                      <a:srcRect/>
                      <a:stretch>
                        <a:fillRect/>
                      </a:stretch>
                    </p:blipFill>
                    <p:spPr bwMode="auto">
                      <a:xfrm>
                        <a:off x="5667372" y="850037"/>
                        <a:ext cx="3190875" cy="442912"/>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6B6BD096-EB0E-444A-87B1-56871E49F28F}"/>
              </a:ext>
            </a:extLst>
          </p:cNvPr>
          <p:cNvGraphicFramePr>
            <a:graphicFrameLocks noChangeAspect="1"/>
          </p:cNvGraphicFramePr>
          <p:nvPr>
            <p:extLst>
              <p:ext uri="{D42A27DB-BD31-4B8C-83A1-F6EECF244321}">
                <p14:modId xmlns:p14="http://schemas.microsoft.com/office/powerpoint/2010/main" val="1621862391"/>
              </p:ext>
            </p:extLst>
          </p:nvPr>
        </p:nvGraphicFramePr>
        <p:xfrm>
          <a:off x="5928517" y="1954332"/>
          <a:ext cx="935039" cy="442913"/>
        </p:xfrm>
        <a:graphic>
          <a:graphicData uri="http://schemas.openxmlformats.org/presentationml/2006/ole">
            <mc:AlternateContent xmlns:mc="http://schemas.openxmlformats.org/markup-compatibility/2006">
              <mc:Choice xmlns:v="urn:schemas-microsoft-com:vml" Requires="v">
                <p:oleObj spid="_x0000_s2340" name="Equation" r:id="rId15" imgW="482400" imgH="228600" progId="Equation.DSMT4">
                  <p:embed/>
                </p:oleObj>
              </mc:Choice>
              <mc:Fallback>
                <p:oleObj name="Equation" r:id="rId15" imgW="482400" imgH="228600" progId="Equation.DSMT4">
                  <p:embed/>
                  <p:pic>
                    <p:nvPicPr>
                      <p:cNvPr id="0" name=""/>
                      <p:cNvPicPr/>
                      <p:nvPr/>
                    </p:nvPicPr>
                    <p:blipFill>
                      <a:blip r:embed="rId16"/>
                      <a:stretch>
                        <a:fillRect/>
                      </a:stretch>
                    </p:blipFill>
                    <p:spPr>
                      <a:xfrm>
                        <a:off x="5928517" y="1954332"/>
                        <a:ext cx="935039" cy="44291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F8B9317-91EB-470E-9AE8-3BD0F25E7419}"/>
              </a:ext>
            </a:extLst>
          </p:cNvPr>
          <p:cNvGraphicFramePr>
            <a:graphicFrameLocks noChangeAspect="1"/>
          </p:cNvGraphicFramePr>
          <p:nvPr>
            <p:extLst>
              <p:ext uri="{D42A27DB-BD31-4B8C-83A1-F6EECF244321}">
                <p14:modId xmlns:p14="http://schemas.microsoft.com/office/powerpoint/2010/main" val="703997296"/>
              </p:ext>
            </p:extLst>
          </p:nvPr>
        </p:nvGraphicFramePr>
        <p:xfrm>
          <a:off x="5928517" y="2358966"/>
          <a:ext cx="1027331" cy="359566"/>
        </p:xfrm>
        <a:graphic>
          <a:graphicData uri="http://schemas.openxmlformats.org/presentationml/2006/ole">
            <mc:AlternateContent xmlns:mc="http://schemas.openxmlformats.org/markup-compatibility/2006">
              <mc:Choice xmlns:v="urn:schemas-microsoft-com:vml" Requires="v">
                <p:oleObj spid="_x0000_s2341" name="Equation" r:id="rId17" imgW="507960" imgH="177480" progId="Equation.DSMT4">
                  <p:embed/>
                </p:oleObj>
              </mc:Choice>
              <mc:Fallback>
                <p:oleObj name="Equation" r:id="rId17" imgW="507960" imgH="177480" progId="Equation.DSMT4">
                  <p:embed/>
                  <p:pic>
                    <p:nvPicPr>
                      <p:cNvPr id="0" name=""/>
                      <p:cNvPicPr/>
                      <p:nvPr/>
                    </p:nvPicPr>
                    <p:blipFill>
                      <a:blip r:embed="rId18"/>
                      <a:stretch>
                        <a:fillRect/>
                      </a:stretch>
                    </p:blipFill>
                    <p:spPr>
                      <a:xfrm>
                        <a:off x="5928517" y="2358966"/>
                        <a:ext cx="1027331" cy="35956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7473984-2C0C-4A15-9A4E-09CAD54C808E}"/>
              </a:ext>
            </a:extLst>
          </p:cNvPr>
          <p:cNvSpPr txBox="1"/>
          <p:nvPr/>
        </p:nvSpPr>
        <p:spPr>
          <a:xfrm>
            <a:off x="85725" y="3003183"/>
            <a:ext cx="11972925" cy="2308324"/>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I. ĐỊNH NGHĨA</a:t>
            </a:r>
          </a:p>
          <a:p>
            <a:pPr algn="just"/>
            <a:r>
              <a:rPr lang="en-US" sz="2400">
                <a:latin typeface="Times New Roman" panose="02020603050405020304" pitchFamily="18" charset="0"/>
                <a:cs typeface="Times New Roman" panose="02020603050405020304" pitchFamily="18" charset="0"/>
              </a:rPr>
              <a:t>Cấp số cộng là một dãy số (hữu hạn hoặc vô hạn), trong đó kể từ số hạng thứ hai, mỗi số hạng đều bằng số hạng đứng ngay trước nó cộng với một số không đổi </a:t>
            </a:r>
            <a:r>
              <a:rPr lang="en-US" sz="2400" i="1">
                <a:latin typeface="Times New Roman" panose="02020603050405020304" pitchFamily="18" charset="0"/>
                <a:cs typeface="Times New Roman" panose="02020603050405020304" pitchFamily="18" charset="0"/>
              </a:rPr>
              <a:t>d.</a:t>
            </a:r>
          </a:p>
          <a:p>
            <a:pPr algn="just"/>
            <a:r>
              <a:rPr lang="en-US" sz="2400">
                <a:latin typeface="Times New Roman" panose="02020603050405020304" pitchFamily="18" charset="0"/>
                <a:cs typeface="Times New Roman" panose="02020603050405020304" pitchFamily="18" charset="0"/>
              </a:rPr>
              <a:t>Số </a:t>
            </a:r>
            <a:r>
              <a:rPr lang="en-US" sz="2400" i="1">
                <a:latin typeface="Times New Roman" panose="02020603050405020304" pitchFamily="18" charset="0"/>
                <a:cs typeface="Times New Roman" panose="02020603050405020304" pitchFamily="18" charset="0"/>
              </a:rPr>
              <a:t>d</a:t>
            </a:r>
            <a:r>
              <a:rPr lang="en-US" sz="2400">
                <a:latin typeface="Times New Roman" panose="02020603050405020304" pitchFamily="18" charset="0"/>
                <a:cs typeface="Times New Roman" panose="02020603050405020304" pitchFamily="18" charset="0"/>
              </a:rPr>
              <a:t> được gọi là </a:t>
            </a:r>
            <a:r>
              <a:rPr lang="en-US" sz="2400" b="1">
                <a:latin typeface="Times New Roman" panose="02020603050405020304" pitchFamily="18" charset="0"/>
                <a:cs typeface="Times New Roman" panose="02020603050405020304" pitchFamily="18" charset="0"/>
              </a:rPr>
              <a:t>công sai </a:t>
            </a:r>
            <a:r>
              <a:rPr lang="en-US" sz="2400">
                <a:latin typeface="Times New Roman" panose="02020603050405020304" pitchFamily="18" charset="0"/>
                <a:cs typeface="Times New Roman" panose="02020603050405020304" pitchFamily="18" charset="0"/>
              </a:rPr>
              <a:t>của cấp số cộng.</a:t>
            </a:r>
          </a:p>
          <a:p>
            <a:pPr algn="just"/>
            <a:r>
              <a:rPr lang="en-US" sz="2400">
                <a:latin typeface="Times New Roman" panose="02020603050405020304" pitchFamily="18" charset="0"/>
                <a:cs typeface="Times New Roman" panose="02020603050405020304" pitchFamily="18" charset="0"/>
              </a:rPr>
              <a:t>Nếu         là cấp số cộng với công sai </a:t>
            </a:r>
            <a:r>
              <a:rPr lang="en-US" sz="2400" i="1">
                <a:latin typeface="Times New Roman" panose="02020603050405020304" pitchFamily="18" charset="0"/>
                <a:cs typeface="Times New Roman" panose="02020603050405020304" pitchFamily="18" charset="0"/>
              </a:rPr>
              <a:t>d</a:t>
            </a:r>
            <a:r>
              <a:rPr lang="en-US" sz="2400">
                <a:latin typeface="Times New Roman" panose="02020603050405020304" pitchFamily="18" charset="0"/>
                <a:cs typeface="Times New Roman" panose="02020603050405020304" pitchFamily="18" charset="0"/>
              </a:rPr>
              <a:t>, ta có công thức </a:t>
            </a:r>
          </a:p>
          <a:p>
            <a:pPr algn="just"/>
            <a:r>
              <a:rPr lang="en-US" sz="2400" i="1">
                <a:latin typeface="Times New Roman" panose="02020603050405020304" pitchFamily="18" charset="0"/>
                <a:cs typeface="Times New Roman" panose="02020603050405020304" pitchFamily="18" charset="0"/>
              </a:rPr>
              <a:t>Chú ý: </a:t>
            </a:r>
            <a:r>
              <a:rPr lang="en-US" sz="2400">
                <a:latin typeface="Times New Roman" panose="02020603050405020304" pitchFamily="18" charset="0"/>
                <a:cs typeface="Times New Roman" panose="02020603050405020304" pitchFamily="18" charset="0"/>
              </a:rPr>
              <a:t>Nếu           thì cấp số cộng là dãy số không đổi (tất cả các số hạng đều bằng nhau)</a:t>
            </a:r>
          </a:p>
        </p:txBody>
      </p:sp>
      <p:graphicFrame>
        <p:nvGraphicFramePr>
          <p:cNvPr id="20" name="Object 19">
            <a:extLst>
              <a:ext uri="{FF2B5EF4-FFF2-40B4-BE49-F238E27FC236}">
                <a16:creationId xmlns:a16="http://schemas.microsoft.com/office/drawing/2014/main" id="{D0D5B07E-56B1-4977-A89E-7EF94B43774D}"/>
              </a:ext>
            </a:extLst>
          </p:cNvPr>
          <p:cNvGraphicFramePr>
            <a:graphicFrameLocks noChangeAspect="1"/>
          </p:cNvGraphicFramePr>
          <p:nvPr>
            <p:extLst>
              <p:ext uri="{D42A27DB-BD31-4B8C-83A1-F6EECF244321}">
                <p14:modId xmlns:p14="http://schemas.microsoft.com/office/powerpoint/2010/main" val="1227083090"/>
              </p:ext>
            </p:extLst>
          </p:nvPr>
        </p:nvGraphicFramePr>
        <p:xfrm>
          <a:off x="742950" y="4418300"/>
          <a:ext cx="628650" cy="523875"/>
        </p:xfrm>
        <a:graphic>
          <a:graphicData uri="http://schemas.openxmlformats.org/presentationml/2006/ole">
            <mc:AlternateContent xmlns:mc="http://schemas.openxmlformats.org/markup-compatibility/2006">
              <mc:Choice xmlns:v="urn:schemas-microsoft-com:vml" Requires="v">
                <p:oleObj spid="_x0000_s2342" name="Equation" r:id="rId19" imgW="304560" imgH="253800" progId="Equation.DSMT4">
                  <p:embed/>
                </p:oleObj>
              </mc:Choice>
              <mc:Fallback>
                <p:oleObj name="Equation" r:id="rId19" imgW="304560" imgH="253800" progId="Equation.DSMT4">
                  <p:embed/>
                  <p:pic>
                    <p:nvPicPr>
                      <p:cNvPr id="0" name=""/>
                      <p:cNvPicPr/>
                      <p:nvPr/>
                    </p:nvPicPr>
                    <p:blipFill>
                      <a:blip r:embed="rId20"/>
                      <a:stretch>
                        <a:fillRect/>
                      </a:stretch>
                    </p:blipFill>
                    <p:spPr>
                      <a:xfrm>
                        <a:off x="742950" y="4418300"/>
                        <a:ext cx="628650" cy="5238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889ACDB-7592-49A3-AFBE-6BD8620EA563}"/>
              </a:ext>
            </a:extLst>
          </p:cNvPr>
          <p:cNvGraphicFramePr>
            <a:graphicFrameLocks noChangeAspect="1"/>
          </p:cNvGraphicFramePr>
          <p:nvPr>
            <p:extLst>
              <p:ext uri="{D42A27DB-BD31-4B8C-83A1-F6EECF244321}">
                <p14:modId xmlns:p14="http://schemas.microsoft.com/office/powerpoint/2010/main" val="4065847133"/>
              </p:ext>
            </p:extLst>
          </p:nvPr>
        </p:nvGraphicFramePr>
        <p:xfrm>
          <a:off x="6955848" y="4470957"/>
          <a:ext cx="2628900" cy="471218"/>
        </p:xfrm>
        <a:graphic>
          <a:graphicData uri="http://schemas.openxmlformats.org/presentationml/2006/ole">
            <mc:AlternateContent xmlns:mc="http://schemas.openxmlformats.org/markup-compatibility/2006">
              <mc:Choice xmlns:v="urn:schemas-microsoft-com:vml" Requires="v">
                <p:oleObj spid="_x0000_s2343" name="Equation" r:id="rId21" imgW="1346040" imgH="241200" progId="Equation.DSMT4">
                  <p:embed/>
                </p:oleObj>
              </mc:Choice>
              <mc:Fallback>
                <p:oleObj name="Equation" r:id="rId21" imgW="1346040" imgH="241200" progId="Equation.DSMT4">
                  <p:embed/>
                  <p:pic>
                    <p:nvPicPr>
                      <p:cNvPr id="0" name=""/>
                      <p:cNvPicPr/>
                      <p:nvPr/>
                    </p:nvPicPr>
                    <p:blipFill>
                      <a:blip r:embed="rId22"/>
                      <a:stretch>
                        <a:fillRect/>
                      </a:stretch>
                    </p:blipFill>
                    <p:spPr>
                      <a:xfrm>
                        <a:off x="6955848" y="4470957"/>
                        <a:ext cx="2628900" cy="47121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58852A61-3F4A-46EE-B79B-FBA3B1688B59}"/>
              </a:ext>
            </a:extLst>
          </p:cNvPr>
          <p:cNvGraphicFramePr>
            <a:graphicFrameLocks noChangeAspect="1"/>
          </p:cNvGraphicFramePr>
          <p:nvPr>
            <p:extLst>
              <p:ext uri="{D42A27DB-BD31-4B8C-83A1-F6EECF244321}">
                <p14:modId xmlns:p14="http://schemas.microsoft.com/office/powerpoint/2010/main" val="2536742229"/>
              </p:ext>
            </p:extLst>
          </p:nvPr>
        </p:nvGraphicFramePr>
        <p:xfrm>
          <a:off x="1612105" y="4885971"/>
          <a:ext cx="743384" cy="358875"/>
        </p:xfrm>
        <a:graphic>
          <a:graphicData uri="http://schemas.openxmlformats.org/presentationml/2006/ole">
            <mc:AlternateContent xmlns:mc="http://schemas.openxmlformats.org/markup-compatibility/2006">
              <mc:Choice xmlns:v="urn:schemas-microsoft-com:vml" Requires="v">
                <p:oleObj spid="_x0000_s2344" name="Equation" r:id="rId23" imgW="368280" imgH="177480" progId="Equation.DSMT4">
                  <p:embed/>
                </p:oleObj>
              </mc:Choice>
              <mc:Fallback>
                <p:oleObj name="Equation" r:id="rId23" imgW="368280" imgH="177480" progId="Equation.DSMT4">
                  <p:embed/>
                  <p:pic>
                    <p:nvPicPr>
                      <p:cNvPr id="0" name=""/>
                      <p:cNvPicPr/>
                      <p:nvPr/>
                    </p:nvPicPr>
                    <p:blipFill>
                      <a:blip r:embed="rId24"/>
                      <a:stretch>
                        <a:fillRect/>
                      </a:stretch>
                    </p:blipFill>
                    <p:spPr>
                      <a:xfrm>
                        <a:off x="1612105" y="4885971"/>
                        <a:ext cx="743384" cy="358875"/>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6BB614EC-1054-49C6-9211-5E66ECD55202}"/>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79165" y="5278177"/>
            <a:ext cx="1278435" cy="1787436"/>
          </a:xfrm>
          <a:prstGeom prst="rect">
            <a:avLst/>
          </a:prstGeom>
        </p:spPr>
      </p:pic>
      <p:sp>
        <p:nvSpPr>
          <p:cNvPr id="28" name="TextBox 27">
            <a:extLst>
              <a:ext uri="{FF2B5EF4-FFF2-40B4-BE49-F238E27FC236}">
                <a16:creationId xmlns:a16="http://schemas.microsoft.com/office/drawing/2014/main" id="{59BD3A6C-563C-4B6B-AB02-FF4B7FA87825}"/>
              </a:ext>
            </a:extLst>
          </p:cNvPr>
          <p:cNvSpPr txBox="1"/>
          <p:nvPr/>
        </p:nvSpPr>
        <p:spPr>
          <a:xfrm>
            <a:off x="3301015" y="5486400"/>
            <a:ext cx="8329010" cy="830997"/>
          </a:xfrm>
          <a:prstGeom prst="rect">
            <a:avLst/>
          </a:prstGeom>
          <a:noFill/>
        </p:spPr>
        <p:txBody>
          <a:bodyPr wrap="square" rtlCol="0">
            <a:spAutoFit/>
          </a:bodyPr>
          <a:lstStyle/>
          <a:p>
            <a:r>
              <a:rPr lang="en-US" sz="2400" i="1">
                <a:solidFill>
                  <a:srgbClr val="0070C0"/>
                </a:solidFill>
                <a:latin typeface="Times New Roman" panose="02020603050405020304" pitchFamily="18" charset="0"/>
                <a:cs typeface="Times New Roman" panose="02020603050405020304" pitchFamily="18" charset="0"/>
              </a:rPr>
              <a:t>Với quy luật trên, em có tính được số hạng thứ 2021 hay tổng của 2021 số hạng đầu của dãy không?</a:t>
            </a:r>
            <a:endParaRPr lang="vi-VN" sz="2400"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46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down)">
                                      <p:cBhvr>
                                        <p:cTn id="49" dur="500"/>
                                        <p:tgtEl>
                                          <p:spTgt spid="19">
                                            <p:txEl>
                                              <p:pRg st="0" end="0"/>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wipe(down)">
                                      <p:cBhvr>
                                        <p:cTn id="52" dur="500"/>
                                        <p:tgtEl>
                                          <p:spTgt spid="19">
                                            <p:txEl>
                                              <p:pRg st="1" end="1"/>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19">
                                            <p:txEl>
                                              <p:pRg st="2" end="2"/>
                                            </p:txEl>
                                          </p:spTgt>
                                        </p:tgtEl>
                                        <p:attrNameLst>
                                          <p:attrName>style.visibility</p:attrName>
                                        </p:attrNameLst>
                                      </p:cBhvr>
                                      <p:to>
                                        <p:strVal val="visible"/>
                                      </p:to>
                                    </p:set>
                                    <p:animEffect transition="in" filter="wipe(down)">
                                      <p:cBhvr>
                                        <p:cTn id="55" dur="500"/>
                                        <p:tgtEl>
                                          <p:spTgt spid="1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9">
                                            <p:txEl>
                                              <p:pRg st="3" end="3"/>
                                            </p:txEl>
                                          </p:spTgt>
                                        </p:tgtEl>
                                        <p:attrNameLst>
                                          <p:attrName>style.visibility</p:attrName>
                                        </p:attrNameLst>
                                      </p:cBhvr>
                                      <p:to>
                                        <p:strVal val="visible"/>
                                      </p:to>
                                    </p:set>
                                    <p:animEffect transition="in" filter="wipe(down)">
                                      <p:cBhvr>
                                        <p:cTn id="60" dur="500"/>
                                        <p:tgtEl>
                                          <p:spTgt spid="19">
                                            <p:txEl>
                                              <p:pRg st="3" end="3"/>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par>
                                <p:cTn id="64" presetID="22" presetClass="entr" presetSubtype="4"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9">
                                            <p:txEl>
                                              <p:pRg st="4" end="4"/>
                                            </p:txEl>
                                          </p:spTgt>
                                        </p:tgtEl>
                                        <p:attrNameLst>
                                          <p:attrName>style.visibility</p:attrName>
                                        </p:attrNameLst>
                                      </p:cBhvr>
                                      <p:to>
                                        <p:strVal val="visible"/>
                                      </p:to>
                                    </p:set>
                                    <p:animEffect transition="in" filter="wipe(down)">
                                      <p:cBhvr>
                                        <p:cTn id="71" dur="500"/>
                                        <p:tgtEl>
                                          <p:spTgt spid="19">
                                            <p:txEl>
                                              <p:pRg st="4" end="4"/>
                                            </p:txEl>
                                          </p:spTgt>
                                        </p:tgtEl>
                                      </p:cBhvr>
                                    </p:animEffect>
                                  </p:childTnLst>
                                </p:cTn>
                              </p:par>
                              <p:par>
                                <p:cTn id="72" presetID="22" presetClass="entr" presetSubtype="4"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Effect transition="in" filter="fade">
                                      <p:cBhvr>
                                        <p:cTn id="79" dur="500"/>
                                        <p:tgtEl>
                                          <p:spTgt spid="4">
                                            <p:txEl>
                                              <p:pRg st="5" end="5"/>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fade">
                                      <p:cBhvr>
                                        <p:cTn id="87" dur="500"/>
                                        <p:tgtEl>
                                          <p:spTgt spid="11">
                                            <p:txEl>
                                              <p:pRg st="3" end="3"/>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
                                            <p:txEl>
                                              <p:pRg st="6" end="6"/>
                                            </p:txEl>
                                          </p:spTgt>
                                        </p:tgtEl>
                                        <p:attrNameLst>
                                          <p:attrName>style.visibility</p:attrName>
                                        </p:attrNameLst>
                                      </p:cBhvr>
                                      <p:to>
                                        <p:strVal val="visible"/>
                                      </p:to>
                                    </p:set>
                                    <p:animEffect transition="in" filter="fade">
                                      <p:cBhvr>
                                        <p:cTn id="95" dur="500"/>
                                        <p:tgtEl>
                                          <p:spTgt spid="4">
                                            <p:txEl>
                                              <p:pRg st="6" end="6"/>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5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xEl>
                                              <p:pRg st="4" end="4"/>
                                            </p:txEl>
                                          </p:spTgt>
                                        </p:tgtEl>
                                        <p:attrNameLst>
                                          <p:attrName>style.visibility</p:attrName>
                                        </p:attrNameLst>
                                      </p:cBhvr>
                                      <p:to>
                                        <p:strVal val="visible"/>
                                      </p:to>
                                    </p:set>
                                    <p:animEffect transition="in" filter="fade">
                                      <p:cBhvr>
                                        <p:cTn id="103" dur="500"/>
                                        <p:tgtEl>
                                          <p:spTgt spid="11">
                                            <p:txEl>
                                              <p:pRg st="4" end="4"/>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28">
                                            <p:txEl>
                                              <p:pRg st="0" end="0"/>
                                            </p:txEl>
                                          </p:spTgt>
                                        </p:tgtEl>
                                        <p:attrNameLst>
                                          <p:attrName>style.visibility</p:attrName>
                                        </p:attrNameLst>
                                      </p:cBhvr>
                                      <p:to>
                                        <p:strVal val="visible"/>
                                      </p:to>
                                    </p:set>
                                    <p:animEffect transition="in" filter="fade">
                                      <p:cBhvr>
                                        <p:cTn id="116" dur="1000"/>
                                        <p:tgtEl>
                                          <p:spTgt spid="28">
                                            <p:txEl>
                                              <p:pRg st="0" end="0"/>
                                            </p:txEl>
                                          </p:spTgt>
                                        </p:tgtEl>
                                      </p:cBhvr>
                                    </p:animEffect>
                                    <p:anim calcmode="lin" valueType="num">
                                      <p:cBhvr>
                                        <p:cTn id="117"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806D6A-A27B-4784-91DF-357C1E7CD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 y="-5762"/>
            <a:ext cx="12181775" cy="6863762"/>
          </a:xfrm>
          <a:prstGeom prst="rect">
            <a:avLst/>
          </a:prstGeom>
        </p:spPr>
      </p:pic>
    </p:spTree>
    <p:extLst>
      <p:ext uri="{BB962C8B-B14F-4D97-AF65-F5344CB8AC3E}">
        <p14:creationId xmlns:p14="http://schemas.microsoft.com/office/powerpoint/2010/main" val="73726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3F872E-3B87-4789-B5B8-C7BE2CA5D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7" y="66675"/>
            <a:ext cx="12090146" cy="6724650"/>
          </a:xfrm>
          <a:prstGeom prst="rect">
            <a:avLst/>
          </a:prstGeom>
        </p:spPr>
      </p:pic>
    </p:spTree>
    <p:extLst>
      <p:ext uri="{BB962C8B-B14F-4D97-AF65-F5344CB8AC3E}">
        <p14:creationId xmlns:p14="http://schemas.microsoft.com/office/powerpoint/2010/main" val="175929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allOver"/>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B64E88A8-4021-414C-B74B-2B294A77AD16}"/>
              </a:ext>
            </a:extLst>
          </p:cNvPr>
          <p:cNvSpPr/>
          <p:nvPr/>
        </p:nvSpPr>
        <p:spPr>
          <a:xfrm>
            <a:off x="6562090" y="2609850"/>
            <a:ext cx="2114550" cy="163830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CẤP SỐ CỘNG</a:t>
            </a:r>
            <a:endParaRPr lang="vi-VN" sz="3200" b="1">
              <a:latin typeface="Times New Roman" panose="02020603050405020304" pitchFamily="18"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id="{9B7D62C3-70A4-47A4-9768-1EABFC971C6D}"/>
              </a:ext>
            </a:extLst>
          </p:cNvPr>
          <p:cNvSpPr/>
          <p:nvPr/>
        </p:nvSpPr>
        <p:spPr>
          <a:xfrm>
            <a:off x="8676640" y="170534"/>
            <a:ext cx="3515360" cy="1725930"/>
          </a:xfrm>
          <a:prstGeom prst="cloudCallout">
            <a:avLst>
              <a:gd name="adj1" fmla="val -50691"/>
              <a:gd name="adj2" fmla="val 98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9005F169-6235-4C5A-A9C7-DA1ACECD7977}"/>
              </a:ext>
            </a:extLst>
          </p:cNvPr>
          <p:cNvSpPr txBox="1"/>
          <p:nvPr/>
        </p:nvSpPr>
        <p:spPr>
          <a:xfrm rot="18910541">
            <a:off x="8466635" y="2022325"/>
            <a:ext cx="13817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Tính chất</a:t>
            </a:r>
            <a:endParaRPr lang="vi-VN" sz="24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A72D739A-31A8-433D-918C-20962D57D59A}"/>
              </a:ext>
            </a:extLst>
          </p:cNvPr>
          <p:cNvGraphicFramePr>
            <a:graphicFrameLocks noChangeAspect="1"/>
          </p:cNvGraphicFramePr>
          <p:nvPr>
            <p:extLst>
              <p:ext uri="{D42A27DB-BD31-4B8C-83A1-F6EECF244321}">
                <p14:modId xmlns:p14="http://schemas.microsoft.com/office/powerpoint/2010/main" val="311005486"/>
              </p:ext>
            </p:extLst>
          </p:nvPr>
        </p:nvGraphicFramePr>
        <p:xfrm>
          <a:off x="9035596" y="469579"/>
          <a:ext cx="2980328" cy="888367"/>
        </p:xfrm>
        <a:graphic>
          <a:graphicData uri="http://schemas.openxmlformats.org/presentationml/2006/ole">
            <mc:AlternateContent xmlns:mc="http://schemas.openxmlformats.org/markup-compatibility/2006">
              <mc:Choice xmlns:v="urn:schemas-microsoft-com:vml" Requires="v">
                <p:oleObj spid="_x0000_s3156" name="Equation" r:id="rId3" imgW="1320480" imgH="393480" progId="Equation.DSMT4">
                  <p:embed/>
                </p:oleObj>
              </mc:Choice>
              <mc:Fallback>
                <p:oleObj name="Equation" r:id="rId3" imgW="1320480" imgH="393480" progId="Equation.DSMT4">
                  <p:embed/>
                  <p:pic>
                    <p:nvPicPr>
                      <p:cNvPr id="0" name=""/>
                      <p:cNvPicPr/>
                      <p:nvPr/>
                    </p:nvPicPr>
                    <p:blipFill>
                      <a:blip r:embed="rId4"/>
                      <a:stretch>
                        <a:fillRect/>
                      </a:stretch>
                    </p:blipFill>
                    <p:spPr>
                      <a:xfrm>
                        <a:off x="9035596" y="469579"/>
                        <a:ext cx="2980328" cy="888367"/>
                      </a:xfrm>
                      <a:prstGeom prst="rect">
                        <a:avLst/>
                      </a:prstGeom>
                    </p:spPr>
                  </p:pic>
                </p:oleObj>
              </mc:Fallback>
            </mc:AlternateContent>
          </a:graphicData>
        </a:graphic>
      </p:graphicFrame>
      <p:sp>
        <p:nvSpPr>
          <p:cNvPr id="12" name="Thought Bubble: Cloud 11">
            <a:extLst>
              <a:ext uri="{FF2B5EF4-FFF2-40B4-BE49-F238E27FC236}">
                <a16:creationId xmlns:a16="http://schemas.microsoft.com/office/drawing/2014/main" id="{A69A776E-49D4-4A1F-AE38-681526078FB5}"/>
              </a:ext>
            </a:extLst>
          </p:cNvPr>
          <p:cNvSpPr/>
          <p:nvPr/>
        </p:nvSpPr>
        <p:spPr>
          <a:xfrm>
            <a:off x="0" y="0"/>
            <a:ext cx="7929808" cy="3281680"/>
          </a:xfrm>
          <a:prstGeom prst="cloudCallout">
            <a:avLst>
              <a:gd name="adj1" fmla="val 35987"/>
              <a:gd name="adj2" fmla="val 44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Cấp số cộng là dãy số (vô hạn hoặc hữu hạn), trong đó kể từ số hạng thứ hai, mỗi số hạng đều bằng số hạng đứng ngay trước nó cộng với một số không đổi </a:t>
            </a:r>
            <a:r>
              <a:rPr lang="en-US" sz="2400" i="1">
                <a:latin typeface="Times New Roman" panose="02020603050405020304" pitchFamily="18" charset="0"/>
                <a:cs typeface="Times New Roman" panose="02020603050405020304" pitchFamily="18" charset="0"/>
              </a:rPr>
              <a:t>d.</a:t>
            </a:r>
          </a:p>
          <a:p>
            <a:pPr algn="ctr"/>
            <a:r>
              <a:rPr lang="en-US" sz="2400" i="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công sai</a:t>
            </a:r>
            <a:endParaRPr lang="en-US" sz="2400" i="1">
              <a:latin typeface="Times New Roman" panose="02020603050405020304" pitchFamily="18"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920F2F22-91C9-430D-903C-F60FA5C90470}"/>
              </a:ext>
            </a:extLst>
          </p:cNvPr>
          <p:cNvGraphicFramePr>
            <a:graphicFrameLocks noChangeAspect="1"/>
          </p:cNvGraphicFramePr>
          <p:nvPr>
            <p:extLst>
              <p:ext uri="{D42A27DB-BD31-4B8C-83A1-F6EECF244321}">
                <p14:modId xmlns:p14="http://schemas.microsoft.com/office/powerpoint/2010/main" val="262265373"/>
              </p:ext>
            </p:extLst>
          </p:nvPr>
        </p:nvGraphicFramePr>
        <p:xfrm>
          <a:off x="2306320" y="2402164"/>
          <a:ext cx="2927350" cy="550690"/>
        </p:xfrm>
        <a:graphic>
          <a:graphicData uri="http://schemas.openxmlformats.org/presentationml/2006/ole">
            <mc:AlternateContent xmlns:mc="http://schemas.openxmlformats.org/markup-compatibility/2006">
              <mc:Choice xmlns:v="urn:schemas-microsoft-com:vml" Requires="v">
                <p:oleObj spid="_x0000_s3157" name="Equation" r:id="rId5" imgW="1282680" imgH="241200" progId="Equation.DSMT4">
                  <p:embed/>
                </p:oleObj>
              </mc:Choice>
              <mc:Fallback>
                <p:oleObj name="Equation" r:id="rId5" imgW="1282680" imgH="241200" progId="Equation.DSMT4">
                  <p:embed/>
                  <p:pic>
                    <p:nvPicPr>
                      <p:cNvPr id="0" name=""/>
                      <p:cNvPicPr/>
                      <p:nvPr/>
                    </p:nvPicPr>
                    <p:blipFill>
                      <a:blip r:embed="rId6"/>
                      <a:stretch>
                        <a:fillRect/>
                      </a:stretch>
                    </p:blipFill>
                    <p:spPr>
                      <a:xfrm>
                        <a:off x="2306320" y="2402164"/>
                        <a:ext cx="2927350" cy="55069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82655436-0DD1-4DD2-99A2-F729FB410861}"/>
              </a:ext>
            </a:extLst>
          </p:cNvPr>
          <p:cNvSpPr txBox="1"/>
          <p:nvPr/>
        </p:nvSpPr>
        <p:spPr>
          <a:xfrm rot="3281457">
            <a:off x="6183849" y="2554595"/>
            <a:ext cx="970245"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Định nghĩa</a:t>
            </a:r>
            <a:endParaRPr lang="vi-VN" sz="2400">
              <a:latin typeface="Times New Roman" panose="02020603050405020304" pitchFamily="18"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D04E4775-B4B1-427D-BBAB-BABAD7363D05}"/>
              </a:ext>
            </a:extLst>
          </p:cNvPr>
          <p:cNvSpPr/>
          <p:nvPr/>
        </p:nvSpPr>
        <p:spPr>
          <a:xfrm>
            <a:off x="1675418" y="4185609"/>
            <a:ext cx="3660631" cy="1656080"/>
          </a:xfrm>
          <a:prstGeom prst="cloudCallout">
            <a:avLst>
              <a:gd name="adj1" fmla="val 73612"/>
              <a:gd name="adj2" fmla="val -74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6985A690-A591-48A5-9023-9AFE4106E8EB}"/>
              </a:ext>
            </a:extLst>
          </p:cNvPr>
          <p:cNvSpPr txBox="1"/>
          <p:nvPr/>
        </p:nvSpPr>
        <p:spPr>
          <a:xfrm rot="20185578">
            <a:off x="4487587" y="3763555"/>
            <a:ext cx="245148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Số hạng tổng quát</a:t>
            </a:r>
            <a:endParaRPr lang="vi-VN" sz="2400">
              <a:latin typeface="Times New Roman" panose="02020603050405020304" pitchFamily="18"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347EF823-78C4-4EF0-9651-B71216AF9CF1}"/>
              </a:ext>
            </a:extLst>
          </p:cNvPr>
          <p:cNvGraphicFramePr>
            <a:graphicFrameLocks noChangeAspect="1"/>
          </p:cNvGraphicFramePr>
          <p:nvPr>
            <p:extLst>
              <p:ext uri="{D42A27DB-BD31-4B8C-83A1-F6EECF244321}">
                <p14:modId xmlns:p14="http://schemas.microsoft.com/office/powerpoint/2010/main" val="2246722709"/>
              </p:ext>
            </p:extLst>
          </p:nvPr>
        </p:nvGraphicFramePr>
        <p:xfrm>
          <a:off x="2113883" y="4751465"/>
          <a:ext cx="3053026" cy="517462"/>
        </p:xfrm>
        <a:graphic>
          <a:graphicData uri="http://schemas.openxmlformats.org/presentationml/2006/ole">
            <mc:AlternateContent xmlns:mc="http://schemas.openxmlformats.org/markup-compatibility/2006">
              <mc:Choice xmlns:v="urn:schemas-microsoft-com:vml" Requires="v">
                <p:oleObj spid="_x0000_s3158" name="Equation" r:id="rId7" imgW="1498320" imgH="253800" progId="Equation.DSMT4">
                  <p:embed/>
                </p:oleObj>
              </mc:Choice>
              <mc:Fallback>
                <p:oleObj name="Equation" r:id="rId7" imgW="1498320" imgH="253800" progId="Equation.DSMT4">
                  <p:embed/>
                  <p:pic>
                    <p:nvPicPr>
                      <p:cNvPr id="0" name=""/>
                      <p:cNvPicPr/>
                      <p:nvPr/>
                    </p:nvPicPr>
                    <p:blipFill>
                      <a:blip r:embed="rId8"/>
                      <a:stretch>
                        <a:fillRect/>
                      </a:stretch>
                    </p:blipFill>
                    <p:spPr>
                      <a:xfrm>
                        <a:off x="2113883" y="4751465"/>
                        <a:ext cx="3053026" cy="517462"/>
                      </a:xfrm>
                      <a:prstGeom prst="rect">
                        <a:avLst/>
                      </a:prstGeom>
                    </p:spPr>
                  </p:pic>
                </p:oleObj>
              </mc:Fallback>
            </mc:AlternateContent>
          </a:graphicData>
        </a:graphic>
      </p:graphicFrame>
      <p:sp>
        <p:nvSpPr>
          <p:cNvPr id="20" name="Thought Bubble: Cloud 19">
            <a:extLst>
              <a:ext uri="{FF2B5EF4-FFF2-40B4-BE49-F238E27FC236}">
                <a16:creationId xmlns:a16="http://schemas.microsoft.com/office/drawing/2014/main" id="{715489C2-282C-4AF5-9541-8998937B1ADE}"/>
              </a:ext>
            </a:extLst>
          </p:cNvPr>
          <p:cNvSpPr/>
          <p:nvPr/>
        </p:nvSpPr>
        <p:spPr>
          <a:xfrm>
            <a:off x="6551168" y="4602578"/>
            <a:ext cx="5464756" cy="2255422"/>
          </a:xfrm>
          <a:prstGeom prst="cloudCallout">
            <a:avLst>
              <a:gd name="adj1" fmla="val -22954"/>
              <a:gd name="adj2" fmla="val -72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738A592-A5B6-44E7-AE27-7BB5F4F03F64}"/>
              </a:ext>
            </a:extLst>
          </p:cNvPr>
          <p:cNvSpPr txBox="1"/>
          <p:nvPr/>
        </p:nvSpPr>
        <p:spPr>
          <a:xfrm rot="3602201">
            <a:off x="7804684" y="4179153"/>
            <a:ext cx="95073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Tổng</a:t>
            </a:r>
            <a:endParaRPr lang="vi-VN" sz="2400">
              <a:latin typeface="Times New Roman" panose="02020603050405020304" pitchFamily="18" charset="0"/>
              <a:cs typeface="Times New Roman" panose="02020603050405020304" pitchFamily="18" charset="0"/>
            </a:endParaRPr>
          </a:p>
        </p:txBody>
      </p:sp>
      <p:graphicFrame>
        <p:nvGraphicFramePr>
          <p:cNvPr id="22" name="Object 21">
            <a:extLst>
              <a:ext uri="{FF2B5EF4-FFF2-40B4-BE49-F238E27FC236}">
                <a16:creationId xmlns:a16="http://schemas.microsoft.com/office/drawing/2014/main" id="{6271702F-0D75-4E69-BA80-540752CAF136}"/>
              </a:ext>
            </a:extLst>
          </p:cNvPr>
          <p:cNvGraphicFramePr>
            <a:graphicFrameLocks noChangeAspect="1"/>
          </p:cNvGraphicFramePr>
          <p:nvPr>
            <p:extLst>
              <p:ext uri="{D42A27DB-BD31-4B8C-83A1-F6EECF244321}">
                <p14:modId xmlns:p14="http://schemas.microsoft.com/office/powerpoint/2010/main" val="2582920789"/>
              </p:ext>
            </p:extLst>
          </p:nvPr>
        </p:nvGraphicFramePr>
        <p:xfrm>
          <a:off x="6938864" y="4970555"/>
          <a:ext cx="4875750" cy="1841950"/>
        </p:xfrm>
        <a:graphic>
          <a:graphicData uri="http://schemas.openxmlformats.org/presentationml/2006/ole">
            <mc:AlternateContent xmlns:mc="http://schemas.openxmlformats.org/markup-compatibility/2006">
              <mc:Choice xmlns:v="urn:schemas-microsoft-com:vml" Requires="v">
                <p:oleObj spid="_x0000_s3159" name="Equation" r:id="rId9" imgW="2286000" imgH="863280" progId="Equation.DSMT4">
                  <p:embed/>
                </p:oleObj>
              </mc:Choice>
              <mc:Fallback>
                <p:oleObj name="Equation" r:id="rId9" imgW="2286000" imgH="863280" progId="Equation.DSMT4">
                  <p:embed/>
                  <p:pic>
                    <p:nvPicPr>
                      <p:cNvPr id="0" name=""/>
                      <p:cNvPicPr/>
                      <p:nvPr/>
                    </p:nvPicPr>
                    <p:blipFill>
                      <a:blip r:embed="rId10"/>
                      <a:stretch>
                        <a:fillRect/>
                      </a:stretch>
                    </p:blipFill>
                    <p:spPr>
                      <a:xfrm>
                        <a:off x="6938864" y="4970555"/>
                        <a:ext cx="4875750" cy="1841950"/>
                      </a:xfrm>
                      <a:prstGeom prst="rect">
                        <a:avLst/>
                      </a:prstGeom>
                    </p:spPr>
                  </p:pic>
                </p:oleObj>
              </mc:Fallback>
            </mc:AlternateContent>
          </a:graphicData>
        </a:graphic>
      </p:graphicFrame>
    </p:spTree>
    <p:extLst>
      <p:ext uri="{BB962C8B-B14F-4D97-AF65-F5344CB8AC3E}">
        <p14:creationId xmlns:p14="http://schemas.microsoft.com/office/powerpoint/2010/main" val="205473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par>
                                <p:cTn id="41" presetID="14"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6" grpId="0"/>
      <p:bldP spid="17" grpId="0" animBg="1"/>
      <p:bldP spid="18"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02875" y="5793398"/>
            <a:ext cx="1563744" cy="975361"/>
          </a:xfrm>
          <a:prstGeom prst="rect">
            <a:avLst/>
          </a:prstGeom>
        </p:spPr>
      </p:pic>
      <p:sp>
        <p:nvSpPr>
          <p:cNvPr id="7" name="TextBox 6"/>
          <p:cNvSpPr txBox="1"/>
          <p:nvPr/>
        </p:nvSpPr>
        <p:spPr>
          <a:xfrm>
            <a:off x="406400" y="755211"/>
            <a:ext cx="5384800" cy="913007"/>
          </a:xfrm>
          <a:prstGeom prst="rect">
            <a:avLst/>
          </a:prstGeom>
          <a:noFill/>
        </p:spPr>
        <p:txBody>
          <a:bodyPr wrap="square" rtlCol="0">
            <a:spAutoFit/>
          </a:bodyPr>
          <a:lstStyle/>
          <a:p>
            <a:pPr defTabSz="1219170"/>
            <a:r>
              <a:rPr lang="en-US" sz="5333" b="1">
                <a:solidFill>
                  <a:prstClr val="white"/>
                </a:solidFill>
                <a:latin typeface="Times New Roman" panose="02020603050405020304" pitchFamily="18" charset="0"/>
                <a:cs typeface="Times New Roman" panose="02020603050405020304" pitchFamily="18" charset="0"/>
              </a:rPr>
              <a:t>FISHING GAME</a:t>
            </a:r>
            <a:endParaRPr lang="vi-VN" sz="5333" b="1">
              <a:solidFill>
                <a:prstClr val="white"/>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3425360"/>
            <a:ext cx="1563744" cy="975361"/>
          </a:xfrm>
          <a:prstGeom prst="rect">
            <a:avLst/>
          </a:prstGeom>
        </p:spPr>
      </p:pic>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89847" y="4180840"/>
            <a:ext cx="1563744" cy="975361"/>
          </a:xfrm>
          <a:prstGeom prst="rect">
            <a:avLst/>
          </a:prstGeom>
        </p:spPr>
      </p:pic>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5829134"/>
            <a:ext cx="1563744" cy="975361"/>
          </a:xfrm>
          <a:prstGeom prst="rect">
            <a:avLst/>
          </a:prstGeom>
        </p:spPr>
      </p:pic>
      <p:sp>
        <p:nvSpPr>
          <p:cNvPr id="2" name="Arrow: Pentagon 1">
            <a:extLst>
              <a:ext uri="{FF2B5EF4-FFF2-40B4-BE49-F238E27FC236}">
                <a16:creationId xmlns:a16="http://schemas.microsoft.com/office/drawing/2014/main" id="{D1155387-879E-40B6-9945-AA291C540A15}"/>
              </a:ext>
            </a:extLst>
          </p:cNvPr>
          <p:cNvSpPr/>
          <p:nvPr/>
        </p:nvSpPr>
        <p:spPr>
          <a:xfrm>
            <a:off x="3860801" y="4180839"/>
            <a:ext cx="4223897" cy="164423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8800" b="1">
                <a:solidFill>
                  <a:srgbClr val="FF0000"/>
                </a:solidFill>
                <a:latin typeface="Calibri"/>
              </a:rPr>
              <a:t>GO</a:t>
            </a:r>
          </a:p>
        </p:txBody>
      </p:sp>
      <p:pic>
        <p:nvPicPr>
          <p:cNvPr id="3" name="introcauca">
            <a:hlinkClick r:id="" action="ppaction://media"/>
            <a:extLst>
              <a:ext uri="{FF2B5EF4-FFF2-40B4-BE49-F238E27FC236}">
                <a16:creationId xmlns:a16="http://schemas.microsoft.com/office/drawing/2014/main"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02664" y="-980963"/>
            <a:ext cx="812800" cy="8128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a:off x="-3016014" y="5310985"/>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2400" b="1" dirty="0">
                  <a:solidFill>
                    <a:srgbClr val="FF0000"/>
                  </a:solidFill>
                  <a:latin typeface="Times New Roman" panose="02020603050405020304" pitchFamily="18" charset="0"/>
                  <a:cs typeface="Times New Roman" panose="02020603050405020304" pitchFamily="18" charset="0"/>
                </a:rPr>
                <a:t>C</a:t>
              </a:r>
              <a:r>
                <a:rPr lang="en-US" sz="2400" b="1">
                  <a:solidFill>
                    <a:srgbClr val="FF0000"/>
                  </a:solidFill>
                  <a:latin typeface="Times New Roman" panose="02020603050405020304" pitchFamily="18" charset="0"/>
                  <a:cs typeface="Times New Roman" panose="02020603050405020304" pitchFamily="18" charset="0"/>
                </a:rPr>
                <a:t>. </a:t>
              </a:r>
              <a:r>
                <a:rPr lang="en-US" sz="2400" b="1" i="1">
                  <a:solidFill>
                    <a:srgbClr val="FF0000"/>
                  </a:solidFill>
                  <a:latin typeface="Times New Roman" panose="02020603050405020304" pitchFamily="18" charset="0"/>
                  <a:cs typeface="Times New Roman" panose="02020603050405020304" pitchFamily="18" charset="0"/>
                </a:rPr>
                <a:t>d=6</a:t>
              </a:r>
              <a:endParaRPr lang="vi-VN" sz="2400" b="1" dirty="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1754326"/>
          </a:xfrm>
          <a:prstGeom prst="rect">
            <a:avLst/>
          </a:prstGeom>
          <a:noFill/>
        </p:spPr>
        <p:txBody>
          <a:bodyPr wrap="square" rtlCol="0">
            <a:spAutoFit/>
          </a:bodyPr>
          <a:lstStyle/>
          <a:p>
            <a:pPr defTabSz="1219170">
              <a:defRPr/>
            </a:pPr>
            <a:r>
              <a:rPr lang="en-US" sz="3600" b="1">
                <a:solidFill>
                  <a:prstClr val="white"/>
                </a:solidFill>
                <a:latin typeface="Times New Roman" panose="02020603050405020304" pitchFamily="18" charset="0"/>
                <a:cs typeface="Times New Roman" panose="02020603050405020304" pitchFamily="18" charset="0"/>
              </a:rPr>
              <a:t>Câu 1. Cho cấp số cộng có                       . Tìm </a:t>
            </a:r>
            <a:r>
              <a:rPr lang="en-US" sz="3600" b="1" i="1">
                <a:solidFill>
                  <a:prstClr val="white"/>
                </a:solidFill>
                <a:latin typeface="Times New Roman" panose="02020603050405020304" pitchFamily="18" charset="0"/>
                <a:cs typeface="Times New Roman" panose="02020603050405020304" pitchFamily="18" charset="0"/>
              </a:rPr>
              <a:t>d.</a:t>
            </a:r>
            <a:r>
              <a:rPr lang="en-US" sz="3600" b="1">
                <a:solidFill>
                  <a:prstClr val="white"/>
                </a:solidFill>
                <a:latin typeface="Times New Roman" panose="02020603050405020304" pitchFamily="18" charset="0"/>
                <a:cs typeface="Times New Roman" panose="02020603050405020304" pitchFamily="18" charset="0"/>
              </a:rPr>
              <a:t> </a:t>
            </a:r>
            <a:endParaRPr lang="vi-VN" sz="3600" b="1" dirty="0">
              <a:solidFill>
                <a:prstClr val="white"/>
              </a:solidFill>
              <a:latin typeface="Times New Roman" panose="02020603050405020304" pitchFamily="18" charset="0"/>
              <a:cs typeface="Times New Roman" panose="02020603050405020304" pitchFamily="18" charset="0"/>
            </a:endParaRPr>
          </a:p>
          <a:p>
            <a:pPr defTabSz="1219170">
              <a:defRPr/>
            </a:pPr>
            <a:endParaRPr lang="vi-VN" sz="3600" b="1"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dirty="0">
                  <a:solidFill>
                    <a:srgbClr val="FF0000"/>
                  </a:solidFill>
                  <a:latin typeface="Times New Roman" panose="02020603050405020304" pitchFamily="18" charset="0"/>
                  <a:cs typeface="Times New Roman" panose="02020603050405020304" pitchFamily="18" charset="0"/>
                </a:rPr>
                <a:t>C</a:t>
              </a:r>
              <a:r>
                <a:rPr lang="en-US" sz="1867" b="1">
                  <a:solidFill>
                    <a:srgbClr val="FF0000"/>
                  </a:solidFill>
                  <a:latin typeface="Times New Roman" panose="02020603050405020304" pitchFamily="18" charset="0"/>
                  <a:cs typeface="Times New Roman" panose="02020603050405020304" pitchFamily="18" charset="0"/>
                </a:rPr>
                <a:t>. </a:t>
              </a:r>
              <a:r>
                <a:rPr lang="en-US" sz="1867" b="1" i="1">
                  <a:solidFill>
                    <a:srgbClr val="FF0000"/>
                  </a:solidFill>
                  <a:latin typeface="Times New Roman" panose="02020603050405020304" pitchFamily="18" charset="0"/>
                  <a:cs typeface="Times New Roman" panose="02020603050405020304" pitchFamily="18" charset="0"/>
                </a:rPr>
                <a:t>d=6</a:t>
              </a:r>
              <a:endParaRPr lang="vi-VN" sz="1867" b="1" dirty="0">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3000126" y="3041839"/>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a:t>
              </a:r>
              <a:r>
                <a:rPr lang="en-US" sz="2400" b="1" i="1">
                  <a:solidFill>
                    <a:srgbClr val="FF0000"/>
                  </a:solidFill>
                  <a:latin typeface="Times New Roman" panose="02020603050405020304" pitchFamily="18" charset="0"/>
                  <a:cs typeface="Times New Roman" panose="02020603050405020304" pitchFamily="18" charset="0"/>
                </a:rPr>
                <a:t>d=5</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029520" y="3522394"/>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a:t>
              </a:r>
              <a:r>
                <a:rPr lang="en-US" sz="2400" b="1" i="1">
                  <a:solidFill>
                    <a:srgbClr val="FF0000"/>
                  </a:solidFill>
                  <a:latin typeface="Times New Roman" panose="02020603050405020304" pitchFamily="18" charset="0"/>
                  <a:cs typeface="Times New Roman" panose="02020603050405020304" pitchFamily="18" charset="0"/>
                </a:rPr>
                <a:t>d=8</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flipH="1">
            <a:off x="11930129" y="490872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a:t>
              </a:r>
              <a:r>
                <a:rPr lang="en-US" sz="2400" b="1" i="1">
                  <a:solidFill>
                    <a:srgbClr val="FF0000"/>
                  </a:solidFill>
                  <a:latin typeface="Times New Roman" panose="02020603050405020304" pitchFamily="18" charset="0"/>
                  <a:cs typeface="Times New Roman" panose="02020603050405020304" pitchFamily="18" charset="0"/>
                </a:rPr>
                <a:t>d=7</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aphicFrame>
        <p:nvGraphicFramePr>
          <p:cNvPr id="2" name="Object 1">
            <a:extLst>
              <a:ext uri="{FF2B5EF4-FFF2-40B4-BE49-F238E27FC236}">
                <a16:creationId xmlns:a16="http://schemas.microsoft.com/office/drawing/2014/main" id="{4C00FE91-872B-40F6-8B78-2EFAECD6D0D0}"/>
              </a:ext>
            </a:extLst>
          </p:cNvPr>
          <p:cNvGraphicFramePr>
            <a:graphicFrameLocks noChangeAspect="1"/>
          </p:cNvGraphicFramePr>
          <p:nvPr>
            <p:extLst>
              <p:ext uri="{D42A27DB-BD31-4B8C-83A1-F6EECF244321}">
                <p14:modId xmlns:p14="http://schemas.microsoft.com/office/powerpoint/2010/main" val="2708177211"/>
              </p:ext>
            </p:extLst>
          </p:nvPr>
        </p:nvGraphicFramePr>
        <p:xfrm>
          <a:off x="1071821" y="1007271"/>
          <a:ext cx="2526146" cy="598298"/>
        </p:xfrm>
        <a:graphic>
          <a:graphicData uri="http://schemas.openxmlformats.org/presentationml/2006/ole">
            <mc:AlternateContent xmlns:mc="http://schemas.openxmlformats.org/markup-compatibility/2006">
              <mc:Choice xmlns:v="urn:schemas-microsoft-com:vml" Requires="v">
                <p:oleObj spid="_x0000_s15376" name="Equation" r:id="rId14" imgW="965160" imgH="228600" progId="Equation.DSMT4">
                  <p:embed/>
                </p:oleObj>
              </mc:Choice>
              <mc:Fallback>
                <p:oleObj name="Equation" r:id="rId14" imgW="965160" imgH="228600" progId="Equation.DSMT4">
                  <p:embed/>
                  <p:pic>
                    <p:nvPicPr>
                      <p:cNvPr id="0" name=""/>
                      <p:cNvPicPr/>
                      <p:nvPr/>
                    </p:nvPicPr>
                    <p:blipFill>
                      <a:blip r:embed="rId15"/>
                      <a:stretch>
                        <a:fillRect/>
                      </a:stretch>
                    </p:blipFill>
                    <p:spPr>
                      <a:xfrm>
                        <a:off x="1071821" y="1007271"/>
                        <a:ext cx="2526146" cy="598298"/>
                      </a:xfrm>
                      <a:prstGeom prst="rect">
                        <a:avLst/>
                      </a:prstGeom>
                    </p:spPr>
                  </p:pic>
                </p:oleObj>
              </mc:Fallback>
            </mc:AlternateContent>
          </a:graphicData>
        </a:graphic>
      </p:graphicFrame>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1" dur="20000" fill="hold"/>
                                        <p:tgtEl>
                                          <p:spTgt spid="32"/>
                                        </p:tgtEl>
                                        <p:attrNameLst>
                                          <p:attrName>ppt_x</p:attrName>
                                          <p:attrName>ppt_y</p:attrName>
                                        </p:attrNameLst>
                                      </p:cBhvr>
                                      <p:rCtr x="503" y="16512"/>
                                    </p:animMotion>
                                  </p:childTnLst>
                                </p:cTn>
                              </p:par>
                              <p:par>
                                <p:cTn id="12"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3" dur="45000" fill="hold"/>
                                        <p:tgtEl>
                                          <p:spTgt spid="35"/>
                                        </p:tgtEl>
                                        <p:attrNameLst>
                                          <p:attrName>ppt_x</p:attrName>
                                          <p:attrName>ppt_y</p:attrName>
                                        </p:attrNameLst>
                                      </p:cBhvr>
                                      <p:rCtr x="26962" y="895"/>
                                    </p:animMotion>
                                  </p:childTnLst>
                                </p:cTn>
                              </p:par>
                              <p:par>
                                <p:cTn id="14"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5" dur="10000" fill="hold"/>
                                        <p:tgtEl>
                                          <p:spTgt spid="34"/>
                                        </p:tgtEl>
                                        <p:attrNameLst>
                                          <p:attrName>ppt_x</p:attrName>
                                          <p:attrName>ppt_y</p:attrName>
                                        </p:attrNameLst>
                                      </p:cBhvr>
                                      <p:rCtr x="503" y="16512"/>
                                    </p:animMotion>
                                  </p:childTnLst>
                                </p:cTn>
                              </p:par>
                              <p:par>
                                <p:cTn id="16" presetID="2" presetClass="entr" presetSubtype="2" repeatCount="indefinite"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6000" fill="hold"/>
                                        <p:tgtEl>
                                          <p:spTgt spid="27"/>
                                        </p:tgtEl>
                                        <p:attrNameLst>
                                          <p:attrName>ppt_x</p:attrName>
                                        </p:attrNameLst>
                                      </p:cBhvr>
                                      <p:tavLst>
                                        <p:tav tm="0">
                                          <p:val>
                                            <p:strVal val="1+#ppt_w/2"/>
                                          </p:val>
                                        </p:tav>
                                        <p:tav tm="100000">
                                          <p:val>
                                            <p:strVal val="#ppt_x"/>
                                          </p:val>
                                        </p:tav>
                                      </p:tavLst>
                                    </p:anim>
                                    <p:anim calcmode="lin" valueType="num">
                                      <p:cBhvr additive="base">
                                        <p:cTn id="19" dur="16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repeatCount="indefinite"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3000" fill="hold"/>
                                        <p:tgtEl>
                                          <p:spTgt spid="39"/>
                                        </p:tgtEl>
                                        <p:attrNameLst>
                                          <p:attrName>ppt_x</p:attrName>
                                        </p:attrNameLst>
                                      </p:cBhvr>
                                      <p:tavLst>
                                        <p:tav tm="0">
                                          <p:val>
                                            <p:strVal val="1+#ppt_w/2"/>
                                          </p:val>
                                        </p:tav>
                                        <p:tav tm="100000">
                                          <p:val>
                                            <p:strVal val="#ppt_x"/>
                                          </p:val>
                                        </p:tav>
                                      </p:tavLst>
                                    </p:anim>
                                    <p:anim calcmode="lin" valueType="num">
                                      <p:cBhvr additive="base">
                                        <p:cTn id="23" dur="130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repeatCount="indefinite"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5000" fill="hold"/>
                                        <p:tgtEl>
                                          <p:spTgt spid="44"/>
                                        </p:tgtEl>
                                        <p:attrNameLst>
                                          <p:attrName>ppt_x</p:attrName>
                                        </p:attrNameLst>
                                      </p:cBhvr>
                                      <p:tavLst>
                                        <p:tav tm="0">
                                          <p:val>
                                            <p:strVal val="0-#ppt_w/2"/>
                                          </p:val>
                                        </p:tav>
                                        <p:tav tm="100000">
                                          <p:val>
                                            <p:strVal val="#ppt_x"/>
                                          </p:val>
                                        </p:tav>
                                      </p:tavLst>
                                    </p:anim>
                                    <p:anim calcmode="lin" valueType="num">
                                      <p:cBhvr additive="base">
                                        <p:cTn id="27" dur="15000" fill="hold"/>
                                        <p:tgtEl>
                                          <p:spTgt spid="44"/>
                                        </p:tgtEl>
                                        <p:attrNameLst>
                                          <p:attrName>ppt_y</p:attrName>
                                        </p:attrNameLst>
                                      </p:cBhvr>
                                      <p:tavLst>
                                        <p:tav tm="0">
                                          <p:val>
                                            <p:strVal val="#ppt_y"/>
                                          </p:val>
                                        </p:tav>
                                        <p:tav tm="100000">
                                          <p:val>
                                            <p:strVal val="#ppt_y"/>
                                          </p:val>
                                        </p:tav>
                                      </p:tavLst>
                                    </p:anim>
                                  </p:childTnLst>
                                </p:cTn>
                              </p:par>
                              <p:par>
                                <p:cTn id="28" presetID="2" presetClass="entr" presetSubtype="8" repeatCount="indefinite"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8000" fill="hold"/>
                                        <p:tgtEl>
                                          <p:spTgt spid="47"/>
                                        </p:tgtEl>
                                        <p:attrNameLst>
                                          <p:attrName>ppt_x</p:attrName>
                                        </p:attrNameLst>
                                      </p:cBhvr>
                                      <p:tavLst>
                                        <p:tav tm="0">
                                          <p:val>
                                            <p:strVal val="0-#ppt_w/2"/>
                                          </p:val>
                                        </p:tav>
                                        <p:tav tm="100000">
                                          <p:val>
                                            <p:strVal val="#ppt_x"/>
                                          </p:val>
                                        </p:tav>
                                      </p:tavLst>
                                    </p:anim>
                                    <p:anim calcmode="lin" valueType="num">
                                      <p:cBhvr additive="base">
                                        <p:cTn id="31" dur="18000" fill="hold"/>
                                        <p:tgtEl>
                                          <p:spTgt spid="47"/>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7"/>
                                        </p:tgtEl>
                                      </p:cBhvr>
                                    </p:animEffect>
                                    <p:set>
                                      <p:cBhvr>
                                        <p:cTn id="42" dur="1" fill="hold">
                                          <p:stCondLst>
                                            <p:cond delay="249"/>
                                          </p:stCondLst>
                                        </p:cTn>
                                        <p:tgtEl>
                                          <p:spTgt spid="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
                                        <p:tgtEl>
                                          <p:spTgt spid="6"/>
                                        </p:tgtEl>
                                      </p:cBhvr>
                                    </p:animEffect>
                                    <p:set>
                                      <p:cBhvr>
                                        <p:cTn id="45" dur="1" fill="hold">
                                          <p:stCondLst>
                                            <p:cond delay="9"/>
                                          </p:stCondLst>
                                        </p:cTn>
                                        <p:tgtEl>
                                          <p:spTgt spid="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subTnLst>
                                    <p:audio>
                                      <p:cMediaNode>
                                        <p:cTn display="0" masterRel="sameClick">
                                          <p:stCondLst>
                                            <p:cond evt="begin" delay="0">
                                              <p:tn val="49"/>
                                            </p:cond>
                                          </p:stCondLst>
                                          <p:endCondLst>
                                            <p:cond evt="onStopAudio" delay="0">
                                              <p:tgtEl>
                                                <p:sldTgt/>
                                              </p:tgtEl>
                                            </p:cond>
                                          </p:endCondLst>
                                        </p:cTn>
                                        <p:tgtEl>
                                          <p:sndTgt r:embed="rId3" name="yeeh.wav"/>
                                        </p:tgtEl>
                                      </p:cMediaNode>
                                    </p:audio>
                                  </p:subTnLst>
                                </p:cTn>
                              </p:par>
                              <p:par>
                                <p:cTn id="52" presetID="32" presetClass="emph" presetSubtype="0" repeatCount="indefinite" fill="hold" nodeType="withEffect">
                                  <p:stCondLst>
                                    <p:cond delay="0"/>
                                  </p:stCondLst>
                                  <p:childTnLst>
                                    <p:animRot by="120000">
                                      <p:cBhvr>
                                        <p:cTn id="53" dur="50" fill="hold">
                                          <p:stCondLst>
                                            <p:cond delay="0"/>
                                          </p:stCondLst>
                                        </p:cTn>
                                        <p:tgtEl>
                                          <p:spTgt spid="36"/>
                                        </p:tgtEl>
                                        <p:attrNameLst>
                                          <p:attrName>r</p:attrName>
                                        </p:attrNameLst>
                                      </p:cBhvr>
                                    </p:animRot>
                                    <p:animRot by="-240000">
                                      <p:cBhvr>
                                        <p:cTn id="54" dur="100" fill="hold">
                                          <p:stCondLst>
                                            <p:cond delay="100"/>
                                          </p:stCondLst>
                                        </p:cTn>
                                        <p:tgtEl>
                                          <p:spTgt spid="36"/>
                                        </p:tgtEl>
                                        <p:attrNameLst>
                                          <p:attrName>r</p:attrName>
                                        </p:attrNameLst>
                                      </p:cBhvr>
                                    </p:animRot>
                                    <p:animRot by="240000">
                                      <p:cBhvr>
                                        <p:cTn id="55" dur="100" fill="hold">
                                          <p:stCondLst>
                                            <p:cond delay="200"/>
                                          </p:stCondLst>
                                        </p:cTn>
                                        <p:tgtEl>
                                          <p:spTgt spid="36"/>
                                        </p:tgtEl>
                                        <p:attrNameLst>
                                          <p:attrName>r</p:attrName>
                                        </p:attrNameLst>
                                      </p:cBhvr>
                                    </p:animRot>
                                    <p:animRot by="-240000">
                                      <p:cBhvr>
                                        <p:cTn id="56" dur="100" fill="hold">
                                          <p:stCondLst>
                                            <p:cond delay="300"/>
                                          </p:stCondLst>
                                        </p:cTn>
                                        <p:tgtEl>
                                          <p:spTgt spid="36"/>
                                        </p:tgtEl>
                                        <p:attrNameLst>
                                          <p:attrName>r</p:attrName>
                                        </p:attrNameLst>
                                      </p:cBhvr>
                                    </p:animRot>
                                    <p:animRot by="120000">
                                      <p:cBhvr>
                                        <p:cTn id="57"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9"/>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39"/>
                                        </p:tgtEl>
                                        <p:attrNameLst>
                                          <p:attrName>r</p:attrName>
                                        </p:attrNameLst>
                                      </p:cBhvr>
                                    </p:animRot>
                                    <p:animRot by="-240000">
                                      <p:cBhvr>
                                        <p:cTn id="63" dur="200" fill="hold">
                                          <p:stCondLst>
                                            <p:cond delay="200"/>
                                          </p:stCondLst>
                                        </p:cTn>
                                        <p:tgtEl>
                                          <p:spTgt spid="39"/>
                                        </p:tgtEl>
                                        <p:attrNameLst>
                                          <p:attrName>r</p:attrName>
                                        </p:attrNameLst>
                                      </p:cBhvr>
                                    </p:animRot>
                                    <p:animRot by="240000">
                                      <p:cBhvr>
                                        <p:cTn id="64" dur="200" fill="hold">
                                          <p:stCondLst>
                                            <p:cond delay="400"/>
                                          </p:stCondLst>
                                        </p:cTn>
                                        <p:tgtEl>
                                          <p:spTgt spid="39"/>
                                        </p:tgtEl>
                                        <p:attrNameLst>
                                          <p:attrName>r</p:attrName>
                                        </p:attrNameLst>
                                      </p:cBhvr>
                                    </p:animRot>
                                    <p:animRot by="-240000">
                                      <p:cBhvr>
                                        <p:cTn id="65" dur="200" fill="hold">
                                          <p:stCondLst>
                                            <p:cond delay="600"/>
                                          </p:stCondLst>
                                        </p:cTn>
                                        <p:tgtEl>
                                          <p:spTgt spid="39"/>
                                        </p:tgtEl>
                                        <p:attrNameLst>
                                          <p:attrName>r</p:attrName>
                                        </p:attrNameLst>
                                      </p:cBhvr>
                                    </p:animRot>
                                    <p:animRot by="120000">
                                      <p:cBhvr>
                                        <p:cTn id="66" dur="200" fill="hold">
                                          <p:stCondLst>
                                            <p:cond delay="800"/>
                                          </p:stCondLst>
                                        </p:cTn>
                                        <p:tgtEl>
                                          <p:spTgt spid="39"/>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44"/>
                                        </p:tgtEl>
                                        <p:attrNameLst>
                                          <p:attrName>r</p:attrName>
                                        </p:attrNameLst>
                                      </p:cBhvr>
                                    </p:animRot>
                                    <p:animRot by="-240000">
                                      <p:cBhvr>
                                        <p:cTn id="72" dur="200" fill="hold">
                                          <p:stCondLst>
                                            <p:cond delay="200"/>
                                          </p:stCondLst>
                                        </p:cTn>
                                        <p:tgtEl>
                                          <p:spTgt spid="44"/>
                                        </p:tgtEl>
                                        <p:attrNameLst>
                                          <p:attrName>r</p:attrName>
                                        </p:attrNameLst>
                                      </p:cBhvr>
                                    </p:animRot>
                                    <p:animRot by="240000">
                                      <p:cBhvr>
                                        <p:cTn id="73" dur="200" fill="hold">
                                          <p:stCondLst>
                                            <p:cond delay="400"/>
                                          </p:stCondLst>
                                        </p:cTn>
                                        <p:tgtEl>
                                          <p:spTgt spid="44"/>
                                        </p:tgtEl>
                                        <p:attrNameLst>
                                          <p:attrName>r</p:attrName>
                                        </p:attrNameLst>
                                      </p:cBhvr>
                                    </p:animRot>
                                    <p:animRot by="-240000">
                                      <p:cBhvr>
                                        <p:cTn id="74" dur="200" fill="hold">
                                          <p:stCondLst>
                                            <p:cond delay="600"/>
                                          </p:stCondLst>
                                        </p:cTn>
                                        <p:tgtEl>
                                          <p:spTgt spid="44"/>
                                        </p:tgtEl>
                                        <p:attrNameLst>
                                          <p:attrName>r</p:attrName>
                                        </p:attrNameLst>
                                      </p:cBhvr>
                                    </p:animRot>
                                    <p:animRot by="120000">
                                      <p:cBhvr>
                                        <p:cTn id="75" dur="200" fill="hold">
                                          <p:stCondLst>
                                            <p:cond delay="800"/>
                                          </p:stCondLst>
                                        </p:cTn>
                                        <p:tgtEl>
                                          <p:spTgt spid="44"/>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p:stCondLst>
                        <p:cond delay="0"/>
                      </p:stCondLst>
                      <p:childTnLst>
                        <p:par>
                          <p:cTn id="78" fill="hold">
                            <p:stCondLst>
                              <p:cond delay="0"/>
                            </p:stCondLst>
                            <p:childTnLst>
                              <p:par>
                                <p:cTn id="79" presetID="32" presetClass="emph" presetSubtype="0" fill="hold" nodeType="clickEffect">
                                  <p:stCondLst>
                                    <p:cond delay="0"/>
                                  </p:stCondLst>
                                  <p:childTnLst>
                                    <p:animRot by="120000">
                                      <p:cBhvr>
                                        <p:cTn id="80" dur="100" fill="hold">
                                          <p:stCondLst>
                                            <p:cond delay="0"/>
                                          </p:stCondLst>
                                        </p:cTn>
                                        <p:tgtEl>
                                          <p:spTgt spid="47"/>
                                        </p:tgtEl>
                                        <p:attrNameLst>
                                          <p:attrName>r</p:attrName>
                                        </p:attrNameLst>
                                      </p:cBhvr>
                                    </p:animRot>
                                    <p:animRot by="-240000">
                                      <p:cBhvr>
                                        <p:cTn id="81" dur="200" fill="hold">
                                          <p:stCondLst>
                                            <p:cond delay="200"/>
                                          </p:stCondLst>
                                        </p:cTn>
                                        <p:tgtEl>
                                          <p:spTgt spid="47"/>
                                        </p:tgtEl>
                                        <p:attrNameLst>
                                          <p:attrName>r</p:attrName>
                                        </p:attrNameLst>
                                      </p:cBhvr>
                                    </p:animRot>
                                    <p:animRot by="240000">
                                      <p:cBhvr>
                                        <p:cTn id="82" dur="200" fill="hold">
                                          <p:stCondLst>
                                            <p:cond delay="400"/>
                                          </p:stCondLst>
                                        </p:cTn>
                                        <p:tgtEl>
                                          <p:spTgt spid="47"/>
                                        </p:tgtEl>
                                        <p:attrNameLst>
                                          <p:attrName>r</p:attrName>
                                        </p:attrNameLst>
                                      </p:cBhvr>
                                    </p:animRot>
                                    <p:animRot by="-240000">
                                      <p:cBhvr>
                                        <p:cTn id="83" dur="200" fill="hold">
                                          <p:stCondLst>
                                            <p:cond delay="600"/>
                                          </p:stCondLst>
                                        </p:cTn>
                                        <p:tgtEl>
                                          <p:spTgt spid="47"/>
                                        </p:tgtEl>
                                        <p:attrNameLst>
                                          <p:attrName>r</p:attrName>
                                        </p:attrNameLst>
                                      </p:cBhvr>
                                    </p:animRot>
                                    <p:animRot by="120000">
                                      <p:cBhvr>
                                        <p:cTn id="84" dur="200" fill="hold">
                                          <p:stCondLst>
                                            <p:cond delay="800"/>
                                          </p:stCondLst>
                                        </p:cTn>
                                        <p:tgtEl>
                                          <p:spTgt spid="47"/>
                                        </p:tgtEl>
                                        <p:attrNameLst>
                                          <p:attrName>r</p:attrName>
                                        </p:attrNameLst>
                                      </p:cBhvr>
                                    </p:animRot>
                                  </p:childTnLst>
                                  <p:subTnLst>
                                    <p:audio>
                                      <p:cMediaNode>
                                        <p:cTn display="0" masterRel="sameClick">
                                          <p:stCondLst>
                                            <p:cond evt="begin" delay="0">
                                              <p:tn val="7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flipH="1">
            <a:off x="10070951" y="534704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0,5</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1754326"/>
          </a:xfrm>
          <a:prstGeom prst="rect">
            <a:avLst/>
          </a:prstGeom>
          <a:noFill/>
        </p:spPr>
        <p:txBody>
          <a:bodyPr wrap="square" rtlCol="0">
            <a:spAutoFit/>
          </a:bodyPr>
          <a:lstStyle/>
          <a:p>
            <a:pPr defTabSz="1219170">
              <a:defRPr/>
            </a:pPr>
            <a:r>
              <a:rPr lang="en-US" sz="3600" b="1">
                <a:solidFill>
                  <a:prstClr val="white"/>
                </a:solidFill>
                <a:latin typeface="Times New Roman" panose="02020603050405020304" pitchFamily="18" charset="0"/>
                <a:cs typeface="Times New Roman" panose="02020603050405020304" pitchFamily="18" charset="0"/>
              </a:rPr>
              <a:t>Câu 2. Cho cấp số cộng có                        . Tính </a:t>
            </a:r>
            <a:endParaRPr lang="vi-VN" sz="3600" b="1" dirty="0">
              <a:solidFill>
                <a:prstClr val="white"/>
              </a:solidFill>
              <a:latin typeface="Times New Roman" panose="02020603050405020304" pitchFamily="18" charset="0"/>
              <a:cs typeface="Times New Roman" panose="02020603050405020304" pitchFamily="18" charset="0"/>
            </a:endParaRPr>
          </a:p>
          <a:p>
            <a:pPr defTabSz="1219170">
              <a:defRPr/>
            </a:pPr>
            <a:endParaRPr lang="vi-VN" sz="3600" b="1"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D. 0,5</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601651" y="3152477"/>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1,6</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1944696" y="3707238"/>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6</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a:off x="-2718326" y="459156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0,6</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aphicFrame>
        <p:nvGraphicFramePr>
          <p:cNvPr id="2" name="Object 1">
            <a:extLst>
              <a:ext uri="{FF2B5EF4-FFF2-40B4-BE49-F238E27FC236}">
                <a16:creationId xmlns:a16="http://schemas.microsoft.com/office/drawing/2014/main" id="{5C4AF0BF-EF70-4955-A334-B1BA1CB005E9}"/>
              </a:ext>
            </a:extLst>
          </p:cNvPr>
          <p:cNvGraphicFramePr>
            <a:graphicFrameLocks noChangeAspect="1"/>
          </p:cNvGraphicFramePr>
          <p:nvPr>
            <p:extLst>
              <p:ext uri="{D42A27DB-BD31-4B8C-83A1-F6EECF244321}">
                <p14:modId xmlns:p14="http://schemas.microsoft.com/office/powerpoint/2010/main" val="2002537308"/>
              </p:ext>
            </p:extLst>
          </p:nvPr>
        </p:nvGraphicFramePr>
        <p:xfrm>
          <a:off x="1028445" y="1035085"/>
          <a:ext cx="2637208" cy="565116"/>
        </p:xfrm>
        <a:graphic>
          <a:graphicData uri="http://schemas.openxmlformats.org/presentationml/2006/ole">
            <mc:AlternateContent xmlns:mc="http://schemas.openxmlformats.org/markup-compatibility/2006">
              <mc:Choice xmlns:v="urn:schemas-microsoft-com:vml" Requires="v">
                <p:oleObj spid="_x0000_s16414" name="Equation" r:id="rId14" imgW="1066680" imgH="228600" progId="Equation.DSMT4">
                  <p:embed/>
                </p:oleObj>
              </mc:Choice>
              <mc:Fallback>
                <p:oleObj name="Equation" r:id="rId14" imgW="1066680" imgH="228600" progId="Equation.DSMT4">
                  <p:embed/>
                  <p:pic>
                    <p:nvPicPr>
                      <p:cNvPr id="0" name=""/>
                      <p:cNvPicPr/>
                      <p:nvPr/>
                    </p:nvPicPr>
                    <p:blipFill>
                      <a:blip r:embed="rId15"/>
                      <a:stretch>
                        <a:fillRect/>
                      </a:stretch>
                    </p:blipFill>
                    <p:spPr>
                      <a:xfrm>
                        <a:off x="1028445" y="1035085"/>
                        <a:ext cx="2637208" cy="56511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BECC903-10E7-4FAA-B8C6-129E27F941FC}"/>
              </a:ext>
            </a:extLst>
          </p:cNvPr>
          <p:cNvGraphicFramePr>
            <a:graphicFrameLocks noChangeAspect="1"/>
          </p:cNvGraphicFramePr>
          <p:nvPr>
            <p:extLst>
              <p:ext uri="{D42A27DB-BD31-4B8C-83A1-F6EECF244321}">
                <p14:modId xmlns:p14="http://schemas.microsoft.com/office/powerpoint/2010/main" val="2649686983"/>
              </p:ext>
            </p:extLst>
          </p:nvPr>
        </p:nvGraphicFramePr>
        <p:xfrm>
          <a:off x="4893131" y="936674"/>
          <a:ext cx="544182" cy="753483"/>
        </p:xfrm>
        <a:graphic>
          <a:graphicData uri="http://schemas.openxmlformats.org/presentationml/2006/ole">
            <mc:AlternateContent xmlns:mc="http://schemas.openxmlformats.org/markup-compatibility/2006">
              <mc:Choice xmlns:v="urn:schemas-microsoft-com:vml" Requires="v">
                <p:oleObj spid="_x0000_s16415" name="Equation" r:id="rId16" imgW="164880" imgH="228600" progId="Equation.DSMT4">
                  <p:embed/>
                </p:oleObj>
              </mc:Choice>
              <mc:Fallback>
                <p:oleObj name="Equation" r:id="rId16" imgW="164880" imgH="228600" progId="Equation.DSMT4">
                  <p:embed/>
                  <p:pic>
                    <p:nvPicPr>
                      <p:cNvPr id="0" name=""/>
                      <p:cNvPicPr/>
                      <p:nvPr/>
                    </p:nvPicPr>
                    <p:blipFill>
                      <a:blip r:embed="rId17"/>
                      <a:stretch>
                        <a:fillRect/>
                      </a:stretch>
                    </p:blipFill>
                    <p:spPr>
                      <a:xfrm>
                        <a:off x="4893131" y="936674"/>
                        <a:ext cx="544182" cy="753483"/>
                      </a:xfrm>
                      <a:prstGeom prst="rect">
                        <a:avLst/>
                      </a:prstGeom>
                    </p:spPr>
                  </p:pic>
                </p:oleObj>
              </mc:Fallback>
            </mc:AlternateContent>
          </a:graphicData>
        </a:graphic>
      </p:graphicFrame>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1" dur="20000" fill="hold"/>
                                        <p:tgtEl>
                                          <p:spTgt spid="32"/>
                                        </p:tgtEl>
                                        <p:attrNameLst>
                                          <p:attrName>ppt_x</p:attrName>
                                          <p:attrName>ppt_y</p:attrName>
                                        </p:attrNameLst>
                                      </p:cBhvr>
                                      <p:rCtr x="503" y="16512"/>
                                    </p:animMotion>
                                  </p:childTnLst>
                                </p:cTn>
                              </p:par>
                              <p:par>
                                <p:cTn id="12"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3" dur="45000" fill="hold"/>
                                        <p:tgtEl>
                                          <p:spTgt spid="35"/>
                                        </p:tgtEl>
                                        <p:attrNameLst>
                                          <p:attrName>ppt_x</p:attrName>
                                          <p:attrName>ppt_y</p:attrName>
                                        </p:attrNameLst>
                                      </p:cBhvr>
                                      <p:rCtr x="26962" y="895"/>
                                    </p:animMotion>
                                  </p:childTnLst>
                                </p:cTn>
                              </p:par>
                              <p:par>
                                <p:cTn id="14"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5" dur="10000" fill="hold"/>
                                        <p:tgtEl>
                                          <p:spTgt spid="34"/>
                                        </p:tgtEl>
                                        <p:attrNameLst>
                                          <p:attrName>ppt_x</p:attrName>
                                          <p:attrName>ppt_y</p:attrName>
                                        </p:attrNameLst>
                                      </p:cBhvr>
                                      <p:rCtr x="503" y="16512"/>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6000" fill="hold"/>
                                        <p:tgtEl>
                                          <p:spTgt spid="27"/>
                                        </p:tgtEl>
                                        <p:attrNameLst>
                                          <p:attrName>ppt_x</p:attrName>
                                        </p:attrNameLst>
                                      </p:cBhvr>
                                      <p:tavLst>
                                        <p:tav tm="0">
                                          <p:val>
                                            <p:strVal val="0-#ppt_w/2"/>
                                          </p:val>
                                        </p:tav>
                                        <p:tav tm="100000">
                                          <p:val>
                                            <p:strVal val="#ppt_x"/>
                                          </p:val>
                                        </p:tav>
                                      </p:tavLst>
                                    </p:anim>
                                    <p:anim calcmode="lin" valueType="num">
                                      <p:cBhvr additive="base">
                                        <p:cTn id="19" dur="16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repeatCount="indefinite"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000" fill="hold"/>
                                        <p:tgtEl>
                                          <p:spTgt spid="39"/>
                                        </p:tgtEl>
                                        <p:attrNameLst>
                                          <p:attrName>ppt_x</p:attrName>
                                        </p:attrNameLst>
                                      </p:cBhvr>
                                      <p:tavLst>
                                        <p:tav tm="0">
                                          <p:val>
                                            <p:strVal val="1+#ppt_w/2"/>
                                          </p:val>
                                        </p:tav>
                                        <p:tav tm="100000">
                                          <p:val>
                                            <p:strVal val="#ppt_x"/>
                                          </p:val>
                                        </p:tav>
                                      </p:tavLst>
                                    </p:anim>
                                    <p:anim calcmode="lin" valueType="num">
                                      <p:cBhvr additive="base">
                                        <p:cTn id="23" dur="110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repeatCount="indefinite"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5000" fill="hold"/>
                                        <p:tgtEl>
                                          <p:spTgt spid="44"/>
                                        </p:tgtEl>
                                        <p:attrNameLst>
                                          <p:attrName>ppt_x</p:attrName>
                                        </p:attrNameLst>
                                      </p:cBhvr>
                                      <p:tavLst>
                                        <p:tav tm="0">
                                          <p:val>
                                            <p:strVal val="0-#ppt_w/2"/>
                                          </p:val>
                                        </p:tav>
                                        <p:tav tm="100000">
                                          <p:val>
                                            <p:strVal val="#ppt_x"/>
                                          </p:val>
                                        </p:tav>
                                      </p:tavLst>
                                    </p:anim>
                                    <p:anim calcmode="lin" valueType="num">
                                      <p:cBhvr additive="base">
                                        <p:cTn id="27" dur="15000" fill="hold"/>
                                        <p:tgtEl>
                                          <p:spTgt spid="44"/>
                                        </p:tgtEl>
                                        <p:attrNameLst>
                                          <p:attrName>ppt_y</p:attrName>
                                        </p:attrNameLst>
                                      </p:cBhvr>
                                      <p:tavLst>
                                        <p:tav tm="0">
                                          <p:val>
                                            <p:strVal val="#ppt_y"/>
                                          </p:val>
                                        </p:tav>
                                        <p:tav tm="100000">
                                          <p:val>
                                            <p:strVal val="#ppt_y"/>
                                          </p:val>
                                        </p:tav>
                                      </p:tavLst>
                                    </p:anim>
                                  </p:childTnLst>
                                </p:cTn>
                              </p:par>
                              <p:par>
                                <p:cTn id="28" presetID="2" presetClass="entr" presetSubtype="2" repeatCount="indefinite"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8000" fill="hold"/>
                                        <p:tgtEl>
                                          <p:spTgt spid="47"/>
                                        </p:tgtEl>
                                        <p:attrNameLst>
                                          <p:attrName>ppt_x</p:attrName>
                                        </p:attrNameLst>
                                      </p:cBhvr>
                                      <p:tavLst>
                                        <p:tav tm="0">
                                          <p:val>
                                            <p:strVal val="1+#ppt_w/2"/>
                                          </p:val>
                                        </p:tav>
                                        <p:tav tm="100000">
                                          <p:val>
                                            <p:strVal val="#ppt_x"/>
                                          </p:val>
                                        </p:tav>
                                      </p:tavLst>
                                    </p:anim>
                                    <p:anim calcmode="lin" valueType="num">
                                      <p:cBhvr additive="base">
                                        <p:cTn id="31" dur="18000" fill="hold"/>
                                        <p:tgtEl>
                                          <p:spTgt spid="47"/>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50"/>
                                        <p:tgtEl>
                                          <p:spTgt spid="27"/>
                                        </p:tgtEl>
                                      </p:cBhvr>
                                    </p:animEffect>
                                    <p:set>
                                      <p:cBhvr>
                                        <p:cTn id="47" dur="1" fill="hold">
                                          <p:stCondLst>
                                            <p:cond delay="249"/>
                                          </p:stCondLst>
                                        </p:cTn>
                                        <p:tgtEl>
                                          <p:spTgt spid="2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
                                        <p:tgtEl>
                                          <p:spTgt spid="6"/>
                                        </p:tgtEl>
                                      </p:cBhvr>
                                    </p:animEffect>
                                    <p:set>
                                      <p:cBhvr>
                                        <p:cTn id="50" dur="1" fill="hold">
                                          <p:stCondLst>
                                            <p:cond delay="9"/>
                                          </p:stCondLst>
                                        </p:cTn>
                                        <p:tgtEl>
                                          <p:spTgt spid="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subTnLst>
                                    <p:audio>
                                      <p:cMediaNode>
                                        <p:cTn display="0" masterRel="sameClick">
                                          <p:stCondLst>
                                            <p:cond evt="begin" delay="0">
                                              <p:tn val="54"/>
                                            </p:cond>
                                          </p:stCondLst>
                                          <p:endCondLst>
                                            <p:cond evt="onStopAudio" delay="0">
                                              <p:tgtEl>
                                                <p:sldTgt/>
                                              </p:tgtEl>
                                            </p:cond>
                                          </p:endCondLst>
                                        </p:cTn>
                                        <p:tgtEl>
                                          <p:sndTgt r:embed="rId3" name="yeeh.wav"/>
                                        </p:tgtEl>
                                      </p:cMediaNode>
                                    </p:audio>
                                  </p:subTnLst>
                                </p:cTn>
                              </p:par>
                              <p:par>
                                <p:cTn id="57" presetID="32" presetClass="emph" presetSubtype="0" repeatCount="indefinite" fill="hold" nodeType="withEffect">
                                  <p:stCondLst>
                                    <p:cond delay="0"/>
                                  </p:stCondLst>
                                  <p:childTnLst>
                                    <p:animRot by="120000">
                                      <p:cBhvr>
                                        <p:cTn id="58" dur="50" fill="hold">
                                          <p:stCondLst>
                                            <p:cond delay="0"/>
                                          </p:stCondLst>
                                        </p:cTn>
                                        <p:tgtEl>
                                          <p:spTgt spid="36"/>
                                        </p:tgtEl>
                                        <p:attrNameLst>
                                          <p:attrName>r</p:attrName>
                                        </p:attrNameLst>
                                      </p:cBhvr>
                                    </p:animRot>
                                    <p:animRot by="-240000">
                                      <p:cBhvr>
                                        <p:cTn id="59" dur="100" fill="hold">
                                          <p:stCondLst>
                                            <p:cond delay="100"/>
                                          </p:stCondLst>
                                        </p:cTn>
                                        <p:tgtEl>
                                          <p:spTgt spid="36"/>
                                        </p:tgtEl>
                                        <p:attrNameLst>
                                          <p:attrName>r</p:attrName>
                                        </p:attrNameLst>
                                      </p:cBhvr>
                                    </p:animRot>
                                    <p:animRot by="240000">
                                      <p:cBhvr>
                                        <p:cTn id="60" dur="100" fill="hold">
                                          <p:stCondLst>
                                            <p:cond delay="200"/>
                                          </p:stCondLst>
                                        </p:cTn>
                                        <p:tgtEl>
                                          <p:spTgt spid="36"/>
                                        </p:tgtEl>
                                        <p:attrNameLst>
                                          <p:attrName>r</p:attrName>
                                        </p:attrNameLst>
                                      </p:cBhvr>
                                    </p:animRot>
                                    <p:animRot by="-240000">
                                      <p:cBhvr>
                                        <p:cTn id="61" dur="100" fill="hold">
                                          <p:stCondLst>
                                            <p:cond delay="300"/>
                                          </p:stCondLst>
                                        </p:cTn>
                                        <p:tgtEl>
                                          <p:spTgt spid="36"/>
                                        </p:tgtEl>
                                        <p:attrNameLst>
                                          <p:attrName>r</p:attrName>
                                        </p:attrNameLst>
                                      </p:cBhvr>
                                    </p:animRot>
                                    <p:animRot by="120000">
                                      <p:cBhvr>
                                        <p:cTn id="62"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nodeType="clickEffect">
                                  <p:stCondLst>
                                    <p:cond delay="0"/>
                                  </p:stCondLst>
                                  <p:childTnLst>
                                    <p:animRot by="120000">
                                      <p:cBhvr>
                                        <p:cTn id="67" dur="100" fill="hold">
                                          <p:stCondLst>
                                            <p:cond delay="0"/>
                                          </p:stCondLst>
                                        </p:cTn>
                                        <p:tgtEl>
                                          <p:spTgt spid="39"/>
                                        </p:tgtEl>
                                        <p:attrNameLst>
                                          <p:attrName>r</p:attrName>
                                        </p:attrNameLst>
                                      </p:cBhvr>
                                    </p:animRot>
                                    <p:animRot by="-240000">
                                      <p:cBhvr>
                                        <p:cTn id="68" dur="200" fill="hold">
                                          <p:stCondLst>
                                            <p:cond delay="200"/>
                                          </p:stCondLst>
                                        </p:cTn>
                                        <p:tgtEl>
                                          <p:spTgt spid="39"/>
                                        </p:tgtEl>
                                        <p:attrNameLst>
                                          <p:attrName>r</p:attrName>
                                        </p:attrNameLst>
                                      </p:cBhvr>
                                    </p:animRot>
                                    <p:animRot by="240000">
                                      <p:cBhvr>
                                        <p:cTn id="69" dur="200" fill="hold">
                                          <p:stCondLst>
                                            <p:cond delay="400"/>
                                          </p:stCondLst>
                                        </p:cTn>
                                        <p:tgtEl>
                                          <p:spTgt spid="39"/>
                                        </p:tgtEl>
                                        <p:attrNameLst>
                                          <p:attrName>r</p:attrName>
                                        </p:attrNameLst>
                                      </p:cBhvr>
                                    </p:animRot>
                                    <p:animRot by="-240000">
                                      <p:cBhvr>
                                        <p:cTn id="70" dur="200" fill="hold">
                                          <p:stCondLst>
                                            <p:cond delay="600"/>
                                          </p:stCondLst>
                                        </p:cTn>
                                        <p:tgtEl>
                                          <p:spTgt spid="39"/>
                                        </p:tgtEl>
                                        <p:attrNameLst>
                                          <p:attrName>r</p:attrName>
                                        </p:attrNameLst>
                                      </p:cBhvr>
                                    </p:animRot>
                                    <p:animRot by="120000">
                                      <p:cBhvr>
                                        <p:cTn id="71" dur="200" fill="hold">
                                          <p:stCondLst>
                                            <p:cond delay="800"/>
                                          </p:stCondLst>
                                        </p:cTn>
                                        <p:tgtEl>
                                          <p:spTgt spid="39"/>
                                        </p:tgtEl>
                                        <p:attrNameLst>
                                          <p:attrName>r</p:attrName>
                                        </p:attrNameLst>
                                      </p:cBhvr>
                                    </p:animRot>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9"/>
                  </p:tgtEl>
                </p:cond>
              </p:nextCondLst>
            </p:seq>
            <p:seq concurrent="1" nextAc="seek">
              <p:cTn id="72" restart="whenNotActive" fill="hold" evtFilter="cancelBubble" nodeType="interactiveSeq">
                <p:stCondLst>
                  <p:cond evt="onClick" delay="0">
                    <p:tgtEl>
                      <p:spTgt spid="44"/>
                    </p:tgtEl>
                  </p:cond>
                </p:stCondLst>
                <p:endSync evt="end" delay="0">
                  <p:rtn val="all"/>
                </p:endSync>
                <p:childTnLst>
                  <p:par>
                    <p:cTn id="73" fill="hold">
                      <p:stCondLst>
                        <p:cond delay="0"/>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4"/>
                                        </p:tgtEl>
                                        <p:attrNameLst>
                                          <p:attrName>r</p:attrName>
                                        </p:attrNameLst>
                                      </p:cBhvr>
                                    </p:animRot>
                                    <p:animRot by="-240000">
                                      <p:cBhvr>
                                        <p:cTn id="77" dur="200" fill="hold">
                                          <p:stCondLst>
                                            <p:cond delay="200"/>
                                          </p:stCondLst>
                                        </p:cTn>
                                        <p:tgtEl>
                                          <p:spTgt spid="44"/>
                                        </p:tgtEl>
                                        <p:attrNameLst>
                                          <p:attrName>r</p:attrName>
                                        </p:attrNameLst>
                                      </p:cBhvr>
                                    </p:animRot>
                                    <p:animRot by="240000">
                                      <p:cBhvr>
                                        <p:cTn id="78" dur="200" fill="hold">
                                          <p:stCondLst>
                                            <p:cond delay="400"/>
                                          </p:stCondLst>
                                        </p:cTn>
                                        <p:tgtEl>
                                          <p:spTgt spid="44"/>
                                        </p:tgtEl>
                                        <p:attrNameLst>
                                          <p:attrName>r</p:attrName>
                                        </p:attrNameLst>
                                      </p:cBhvr>
                                    </p:animRot>
                                    <p:animRot by="-240000">
                                      <p:cBhvr>
                                        <p:cTn id="79" dur="200" fill="hold">
                                          <p:stCondLst>
                                            <p:cond delay="600"/>
                                          </p:stCondLst>
                                        </p:cTn>
                                        <p:tgtEl>
                                          <p:spTgt spid="44"/>
                                        </p:tgtEl>
                                        <p:attrNameLst>
                                          <p:attrName>r</p:attrName>
                                        </p:attrNameLst>
                                      </p:cBhvr>
                                    </p:animRot>
                                    <p:animRot by="120000">
                                      <p:cBhvr>
                                        <p:cTn id="80" dur="200" fill="hold">
                                          <p:stCondLst>
                                            <p:cond delay="800"/>
                                          </p:stCondLst>
                                        </p:cTn>
                                        <p:tgtEl>
                                          <p:spTgt spid="4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seq concurrent="1" nextAc="seek">
              <p:cTn id="81" restart="whenNotActive" fill="hold" evtFilter="cancelBubble" nodeType="interactiveSeq">
                <p:stCondLst>
                  <p:cond evt="onClick" delay="0">
                    <p:tgtEl>
                      <p:spTgt spid="47"/>
                    </p:tgtEl>
                  </p:cond>
                </p:stCondLst>
                <p:endSync evt="end" delay="0">
                  <p:rtn val="all"/>
                </p:endSync>
                <p:childTnLst>
                  <p:par>
                    <p:cTn id="82" fill="hold">
                      <p:stCondLst>
                        <p:cond delay="0"/>
                      </p:stCondLst>
                      <p:childTnLst>
                        <p:par>
                          <p:cTn id="83" fill="hold">
                            <p:stCondLst>
                              <p:cond delay="0"/>
                            </p:stCondLst>
                            <p:childTnLst>
                              <p:par>
                                <p:cTn id="84" presetID="32" presetClass="emph" presetSubtype="0" fill="hold" nodeType="clickEffect">
                                  <p:stCondLst>
                                    <p:cond delay="0"/>
                                  </p:stCondLst>
                                  <p:childTnLst>
                                    <p:animRot by="120000">
                                      <p:cBhvr>
                                        <p:cTn id="85" dur="100" fill="hold">
                                          <p:stCondLst>
                                            <p:cond delay="0"/>
                                          </p:stCondLst>
                                        </p:cTn>
                                        <p:tgtEl>
                                          <p:spTgt spid="47"/>
                                        </p:tgtEl>
                                        <p:attrNameLst>
                                          <p:attrName>r</p:attrName>
                                        </p:attrNameLst>
                                      </p:cBhvr>
                                    </p:animRot>
                                    <p:animRot by="-240000">
                                      <p:cBhvr>
                                        <p:cTn id="86" dur="200" fill="hold">
                                          <p:stCondLst>
                                            <p:cond delay="200"/>
                                          </p:stCondLst>
                                        </p:cTn>
                                        <p:tgtEl>
                                          <p:spTgt spid="47"/>
                                        </p:tgtEl>
                                        <p:attrNameLst>
                                          <p:attrName>r</p:attrName>
                                        </p:attrNameLst>
                                      </p:cBhvr>
                                    </p:animRot>
                                    <p:animRot by="240000">
                                      <p:cBhvr>
                                        <p:cTn id="87" dur="200" fill="hold">
                                          <p:stCondLst>
                                            <p:cond delay="400"/>
                                          </p:stCondLst>
                                        </p:cTn>
                                        <p:tgtEl>
                                          <p:spTgt spid="47"/>
                                        </p:tgtEl>
                                        <p:attrNameLst>
                                          <p:attrName>r</p:attrName>
                                        </p:attrNameLst>
                                      </p:cBhvr>
                                    </p:animRot>
                                    <p:animRot by="-240000">
                                      <p:cBhvr>
                                        <p:cTn id="88" dur="200" fill="hold">
                                          <p:stCondLst>
                                            <p:cond delay="600"/>
                                          </p:stCondLst>
                                        </p:cTn>
                                        <p:tgtEl>
                                          <p:spTgt spid="47"/>
                                        </p:tgtEl>
                                        <p:attrNameLst>
                                          <p:attrName>r</p:attrName>
                                        </p:attrNameLst>
                                      </p:cBhvr>
                                    </p:animRot>
                                    <p:animRot by="120000">
                                      <p:cBhvr>
                                        <p:cTn id="89" dur="200" fill="hold">
                                          <p:stCondLst>
                                            <p:cond delay="800"/>
                                          </p:stCondLst>
                                        </p:cTn>
                                        <p:tgtEl>
                                          <p:spTgt spid="47"/>
                                        </p:tgtEl>
                                        <p:attrNameLst>
                                          <p:attrName>r</p:attrName>
                                        </p:attrNameLst>
                                      </p:cBhvr>
                                    </p:animRot>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1545" y="1936293"/>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a:off x="-278194" y="3206922"/>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7, 12, 17</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08936"/>
            <a:ext cx="5181600" cy="1754326"/>
          </a:xfrm>
          <a:prstGeom prst="rect">
            <a:avLst/>
          </a:prstGeom>
          <a:noFill/>
        </p:spPr>
        <p:txBody>
          <a:bodyPr wrap="square" rtlCol="0">
            <a:spAutoFit/>
          </a:bodyPr>
          <a:lstStyle/>
          <a:p>
            <a:pPr defTabSz="1219170">
              <a:defRPr/>
            </a:pPr>
            <a:r>
              <a:rPr lang="en-US" sz="3600" b="1">
                <a:solidFill>
                  <a:prstClr val="white"/>
                </a:solidFill>
                <a:latin typeface="Times New Roman" panose="02020603050405020304" pitchFamily="18" charset="0"/>
                <a:cs typeface="Times New Roman" panose="02020603050405020304" pitchFamily="18" charset="0"/>
              </a:rPr>
              <a:t>Câu 3. Viết ba số xen giữa 2 và 22 để được cấp số cộng có năm số hạng?</a:t>
            </a:r>
            <a:endParaRPr lang="vi-VN" sz="3600" b="1"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A. 7, 12, 17</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705232" y="5271257"/>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8, 13, 18</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9134102" y="3814234"/>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6, 12, 18</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flipH="1">
            <a:off x="9859348" y="5521274"/>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6, 10, 14</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1" dur="20000" fill="hold"/>
                                        <p:tgtEl>
                                          <p:spTgt spid="32"/>
                                        </p:tgtEl>
                                        <p:attrNameLst>
                                          <p:attrName>ppt_x</p:attrName>
                                          <p:attrName>ppt_y</p:attrName>
                                        </p:attrNameLst>
                                      </p:cBhvr>
                                      <p:rCtr x="503" y="16512"/>
                                    </p:animMotion>
                                  </p:childTnLst>
                                </p:cTn>
                              </p:par>
                              <p:par>
                                <p:cTn id="12"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3" dur="45000" fill="hold"/>
                                        <p:tgtEl>
                                          <p:spTgt spid="35"/>
                                        </p:tgtEl>
                                        <p:attrNameLst>
                                          <p:attrName>ppt_x</p:attrName>
                                          <p:attrName>ppt_y</p:attrName>
                                        </p:attrNameLst>
                                      </p:cBhvr>
                                      <p:rCtr x="26962" y="895"/>
                                    </p:animMotion>
                                  </p:childTnLst>
                                </p:cTn>
                              </p:par>
                              <p:par>
                                <p:cTn id="14"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5" dur="10000" fill="hold"/>
                                        <p:tgtEl>
                                          <p:spTgt spid="34"/>
                                        </p:tgtEl>
                                        <p:attrNameLst>
                                          <p:attrName>ppt_x</p:attrName>
                                          <p:attrName>ppt_y</p:attrName>
                                        </p:attrNameLst>
                                      </p:cBhvr>
                                      <p:rCtr x="503" y="16512"/>
                                    </p:animMotion>
                                  </p:childTnLst>
                                </p:cTn>
                              </p:par>
                              <p:par>
                                <p:cTn id="16" presetID="2" presetClass="entr" presetSubtype="2" repeatCount="indefinite"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6000" fill="hold"/>
                                        <p:tgtEl>
                                          <p:spTgt spid="27"/>
                                        </p:tgtEl>
                                        <p:attrNameLst>
                                          <p:attrName>ppt_x</p:attrName>
                                        </p:attrNameLst>
                                      </p:cBhvr>
                                      <p:tavLst>
                                        <p:tav tm="0">
                                          <p:val>
                                            <p:strVal val="1+#ppt_w/2"/>
                                          </p:val>
                                        </p:tav>
                                        <p:tav tm="100000">
                                          <p:val>
                                            <p:strVal val="#ppt_x"/>
                                          </p:val>
                                        </p:tav>
                                      </p:tavLst>
                                    </p:anim>
                                    <p:anim calcmode="lin" valueType="num">
                                      <p:cBhvr additive="base">
                                        <p:cTn id="19" dur="16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repeatCount="indefinite"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8000" fill="hold"/>
                                        <p:tgtEl>
                                          <p:spTgt spid="39"/>
                                        </p:tgtEl>
                                        <p:attrNameLst>
                                          <p:attrName>ppt_x</p:attrName>
                                        </p:attrNameLst>
                                      </p:cBhvr>
                                      <p:tavLst>
                                        <p:tav tm="0">
                                          <p:val>
                                            <p:strVal val="1+#ppt_w/2"/>
                                          </p:val>
                                        </p:tav>
                                        <p:tav tm="100000">
                                          <p:val>
                                            <p:strVal val="#ppt_x"/>
                                          </p:val>
                                        </p:tav>
                                      </p:tavLst>
                                    </p:anim>
                                    <p:anim calcmode="lin" valueType="num">
                                      <p:cBhvr additive="base">
                                        <p:cTn id="23" dur="80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repeatCount="indefinite"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0000" fill="hold"/>
                                        <p:tgtEl>
                                          <p:spTgt spid="44"/>
                                        </p:tgtEl>
                                        <p:attrNameLst>
                                          <p:attrName>ppt_x</p:attrName>
                                        </p:attrNameLst>
                                      </p:cBhvr>
                                      <p:tavLst>
                                        <p:tav tm="0">
                                          <p:val>
                                            <p:strVal val="0-#ppt_w/2"/>
                                          </p:val>
                                        </p:tav>
                                        <p:tav tm="100000">
                                          <p:val>
                                            <p:strVal val="#ppt_x"/>
                                          </p:val>
                                        </p:tav>
                                      </p:tavLst>
                                    </p:anim>
                                    <p:anim calcmode="lin" valueType="num">
                                      <p:cBhvr additive="base">
                                        <p:cTn id="27" dur="10000" fill="hold"/>
                                        <p:tgtEl>
                                          <p:spTgt spid="44"/>
                                        </p:tgtEl>
                                        <p:attrNameLst>
                                          <p:attrName>ppt_y</p:attrName>
                                        </p:attrNameLst>
                                      </p:cBhvr>
                                      <p:tavLst>
                                        <p:tav tm="0">
                                          <p:val>
                                            <p:strVal val="#ppt_y"/>
                                          </p:val>
                                        </p:tav>
                                        <p:tav tm="100000">
                                          <p:val>
                                            <p:strVal val="#ppt_y"/>
                                          </p:val>
                                        </p:tav>
                                      </p:tavLst>
                                    </p:anim>
                                  </p:childTnLst>
                                </p:cTn>
                              </p:par>
                              <p:par>
                                <p:cTn id="28" presetID="2" presetClass="entr" presetSubtype="8" repeatCount="indefinite"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2000" fill="hold"/>
                                        <p:tgtEl>
                                          <p:spTgt spid="47"/>
                                        </p:tgtEl>
                                        <p:attrNameLst>
                                          <p:attrName>ppt_x</p:attrName>
                                        </p:attrNameLst>
                                      </p:cBhvr>
                                      <p:tavLst>
                                        <p:tav tm="0">
                                          <p:val>
                                            <p:strVal val="0-#ppt_w/2"/>
                                          </p:val>
                                        </p:tav>
                                        <p:tav tm="100000">
                                          <p:val>
                                            <p:strVal val="#ppt_x"/>
                                          </p:val>
                                        </p:tav>
                                      </p:tavLst>
                                    </p:anim>
                                    <p:anim calcmode="lin" valueType="num">
                                      <p:cBhvr additive="base">
                                        <p:cTn id="31"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27"/>
                                        </p:tgtEl>
                                      </p:cBhvr>
                                    </p:animEffect>
                                    <p:set>
                                      <p:cBhvr>
                                        <p:cTn id="37" dur="1" fill="hold">
                                          <p:stCondLst>
                                            <p:cond delay="249"/>
                                          </p:stCondLst>
                                        </p:cTn>
                                        <p:tgtEl>
                                          <p:spTgt spid="2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
                                        <p:tgtEl>
                                          <p:spTgt spid="6"/>
                                        </p:tgtEl>
                                      </p:cBhvr>
                                    </p:animEffect>
                                    <p:set>
                                      <p:cBhvr>
                                        <p:cTn id="40" dur="1" fill="hold">
                                          <p:stCondLst>
                                            <p:cond delay="9"/>
                                          </p:stCondLst>
                                        </p:cTn>
                                        <p:tgtEl>
                                          <p:spTgt spid="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subTnLst>
                                    <p:audio>
                                      <p:cMediaNode>
                                        <p:cTn display="0" masterRel="sameClick">
                                          <p:stCondLst>
                                            <p:cond evt="begin" delay="0">
                                              <p:tn val="44"/>
                                            </p:cond>
                                          </p:stCondLst>
                                          <p:endCondLst>
                                            <p:cond evt="onStopAudio" delay="0">
                                              <p:tgtEl>
                                                <p:sldTgt/>
                                              </p:tgtEl>
                                            </p:cond>
                                          </p:endCondLst>
                                        </p:cTn>
                                        <p:tgtEl>
                                          <p:sndTgt r:embed="rId2" name="yeeh.wav"/>
                                        </p:tgtEl>
                                      </p:cMediaNode>
                                    </p:audio>
                                  </p:subTnLst>
                                </p:cTn>
                              </p:par>
                              <p:par>
                                <p:cTn id="47" presetID="32" presetClass="emph" presetSubtype="0" repeatCount="indefinite" fill="hold" nodeType="withEffect">
                                  <p:stCondLst>
                                    <p:cond delay="0"/>
                                  </p:stCondLst>
                                  <p:childTnLst>
                                    <p:animRot by="120000">
                                      <p:cBhvr>
                                        <p:cTn id="48" dur="50" fill="hold">
                                          <p:stCondLst>
                                            <p:cond delay="0"/>
                                          </p:stCondLst>
                                        </p:cTn>
                                        <p:tgtEl>
                                          <p:spTgt spid="36"/>
                                        </p:tgtEl>
                                        <p:attrNameLst>
                                          <p:attrName>r</p:attrName>
                                        </p:attrNameLst>
                                      </p:cBhvr>
                                    </p:animRot>
                                    <p:animRot by="-240000">
                                      <p:cBhvr>
                                        <p:cTn id="49" dur="100" fill="hold">
                                          <p:stCondLst>
                                            <p:cond delay="100"/>
                                          </p:stCondLst>
                                        </p:cTn>
                                        <p:tgtEl>
                                          <p:spTgt spid="36"/>
                                        </p:tgtEl>
                                        <p:attrNameLst>
                                          <p:attrName>r</p:attrName>
                                        </p:attrNameLst>
                                      </p:cBhvr>
                                    </p:animRot>
                                    <p:animRot by="240000">
                                      <p:cBhvr>
                                        <p:cTn id="50" dur="100" fill="hold">
                                          <p:stCondLst>
                                            <p:cond delay="200"/>
                                          </p:stCondLst>
                                        </p:cTn>
                                        <p:tgtEl>
                                          <p:spTgt spid="36"/>
                                        </p:tgtEl>
                                        <p:attrNameLst>
                                          <p:attrName>r</p:attrName>
                                        </p:attrNameLst>
                                      </p:cBhvr>
                                    </p:animRot>
                                    <p:animRot by="-240000">
                                      <p:cBhvr>
                                        <p:cTn id="51" dur="100" fill="hold">
                                          <p:stCondLst>
                                            <p:cond delay="300"/>
                                          </p:stCondLst>
                                        </p:cTn>
                                        <p:tgtEl>
                                          <p:spTgt spid="36"/>
                                        </p:tgtEl>
                                        <p:attrNameLst>
                                          <p:attrName>r</p:attrName>
                                        </p:attrNameLst>
                                      </p:cBhvr>
                                    </p:animRot>
                                    <p:animRot by="120000">
                                      <p:cBhvr>
                                        <p:cTn id="52"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nodeType="clickEffect">
                                  <p:stCondLst>
                                    <p:cond delay="0"/>
                                  </p:stCondLst>
                                  <p:childTnLst>
                                    <p:animRot by="120000">
                                      <p:cBhvr>
                                        <p:cTn id="57" dur="100" fill="hold">
                                          <p:stCondLst>
                                            <p:cond delay="0"/>
                                          </p:stCondLst>
                                        </p:cTn>
                                        <p:tgtEl>
                                          <p:spTgt spid="39"/>
                                        </p:tgtEl>
                                        <p:attrNameLst>
                                          <p:attrName>r</p:attrName>
                                        </p:attrNameLst>
                                      </p:cBhvr>
                                    </p:animRot>
                                    <p:animRot by="-240000">
                                      <p:cBhvr>
                                        <p:cTn id="58" dur="200" fill="hold">
                                          <p:stCondLst>
                                            <p:cond delay="200"/>
                                          </p:stCondLst>
                                        </p:cTn>
                                        <p:tgtEl>
                                          <p:spTgt spid="39"/>
                                        </p:tgtEl>
                                        <p:attrNameLst>
                                          <p:attrName>r</p:attrName>
                                        </p:attrNameLst>
                                      </p:cBhvr>
                                    </p:animRot>
                                    <p:animRot by="240000">
                                      <p:cBhvr>
                                        <p:cTn id="59" dur="200" fill="hold">
                                          <p:stCondLst>
                                            <p:cond delay="400"/>
                                          </p:stCondLst>
                                        </p:cTn>
                                        <p:tgtEl>
                                          <p:spTgt spid="39"/>
                                        </p:tgtEl>
                                        <p:attrNameLst>
                                          <p:attrName>r</p:attrName>
                                        </p:attrNameLst>
                                      </p:cBhvr>
                                    </p:animRot>
                                    <p:animRot by="-240000">
                                      <p:cBhvr>
                                        <p:cTn id="60" dur="200" fill="hold">
                                          <p:stCondLst>
                                            <p:cond delay="600"/>
                                          </p:stCondLst>
                                        </p:cTn>
                                        <p:tgtEl>
                                          <p:spTgt spid="39"/>
                                        </p:tgtEl>
                                        <p:attrNameLst>
                                          <p:attrName>r</p:attrName>
                                        </p:attrNameLst>
                                      </p:cBhvr>
                                    </p:animRot>
                                    <p:animRot by="120000">
                                      <p:cBhvr>
                                        <p:cTn id="61" dur="200" fill="hold">
                                          <p:stCondLst>
                                            <p:cond delay="800"/>
                                          </p:stCondLst>
                                        </p:cTn>
                                        <p:tgtEl>
                                          <p:spTgt spid="39"/>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2" restart="whenNotActive" fill="hold" evtFilter="cancelBubble" nodeType="interactiveSeq">
                <p:stCondLst>
                  <p:cond evt="onClick" delay="0">
                    <p:tgtEl>
                      <p:spTgt spid="44"/>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44"/>
                                        </p:tgtEl>
                                        <p:attrNameLst>
                                          <p:attrName>r</p:attrName>
                                        </p:attrNameLst>
                                      </p:cBhvr>
                                    </p:animRot>
                                    <p:animRot by="-240000">
                                      <p:cBhvr>
                                        <p:cTn id="67" dur="200" fill="hold">
                                          <p:stCondLst>
                                            <p:cond delay="200"/>
                                          </p:stCondLst>
                                        </p:cTn>
                                        <p:tgtEl>
                                          <p:spTgt spid="44"/>
                                        </p:tgtEl>
                                        <p:attrNameLst>
                                          <p:attrName>r</p:attrName>
                                        </p:attrNameLst>
                                      </p:cBhvr>
                                    </p:animRot>
                                    <p:animRot by="240000">
                                      <p:cBhvr>
                                        <p:cTn id="68" dur="200" fill="hold">
                                          <p:stCondLst>
                                            <p:cond delay="400"/>
                                          </p:stCondLst>
                                        </p:cTn>
                                        <p:tgtEl>
                                          <p:spTgt spid="44"/>
                                        </p:tgtEl>
                                        <p:attrNameLst>
                                          <p:attrName>r</p:attrName>
                                        </p:attrNameLst>
                                      </p:cBhvr>
                                    </p:animRot>
                                    <p:animRot by="-240000">
                                      <p:cBhvr>
                                        <p:cTn id="69" dur="200" fill="hold">
                                          <p:stCondLst>
                                            <p:cond delay="600"/>
                                          </p:stCondLst>
                                        </p:cTn>
                                        <p:tgtEl>
                                          <p:spTgt spid="44"/>
                                        </p:tgtEl>
                                        <p:attrNameLst>
                                          <p:attrName>r</p:attrName>
                                        </p:attrNameLst>
                                      </p:cBhvr>
                                    </p:animRot>
                                    <p:animRot by="120000">
                                      <p:cBhvr>
                                        <p:cTn id="70" dur="200" fill="hold">
                                          <p:stCondLst>
                                            <p:cond delay="800"/>
                                          </p:stCondLst>
                                        </p:cTn>
                                        <p:tgtEl>
                                          <p:spTgt spid="44"/>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1" restart="whenNotActive" fill="hold" evtFilter="cancelBubble" nodeType="interactiveSeq">
                <p:stCondLst>
                  <p:cond evt="onClick" delay="0">
                    <p:tgtEl>
                      <p:spTgt spid="47"/>
                    </p:tgtEl>
                  </p:cond>
                </p:stCondLst>
                <p:endSync evt="end" delay="0">
                  <p:rtn val="all"/>
                </p:endSync>
                <p:childTnLst>
                  <p:par>
                    <p:cTn id="72" fill="hold">
                      <p:stCondLst>
                        <p:cond delay="0"/>
                      </p:stCondLst>
                      <p:childTnLst>
                        <p:par>
                          <p:cTn id="73" fill="hold">
                            <p:stCondLst>
                              <p:cond delay="0"/>
                            </p:stCondLst>
                            <p:childTnLst>
                              <p:par>
                                <p:cTn id="74" presetID="32" presetClass="emph" presetSubtype="0" fill="hold" nodeType="clickEffect">
                                  <p:stCondLst>
                                    <p:cond delay="0"/>
                                  </p:stCondLst>
                                  <p:childTnLst>
                                    <p:animRot by="120000">
                                      <p:cBhvr>
                                        <p:cTn id="75" dur="100" fill="hold">
                                          <p:stCondLst>
                                            <p:cond delay="0"/>
                                          </p:stCondLst>
                                        </p:cTn>
                                        <p:tgtEl>
                                          <p:spTgt spid="47"/>
                                        </p:tgtEl>
                                        <p:attrNameLst>
                                          <p:attrName>r</p:attrName>
                                        </p:attrNameLst>
                                      </p:cBhvr>
                                    </p:animRot>
                                    <p:animRot by="-240000">
                                      <p:cBhvr>
                                        <p:cTn id="76" dur="200" fill="hold">
                                          <p:stCondLst>
                                            <p:cond delay="200"/>
                                          </p:stCondLst>
                                        </p:cTn>
                                        <p:tgtEl>
                                          <p:spTgt spid="47"/>
                                        </p:tgtEl>
                                        <p:attrNameLst>
                                          <p:attrName>r</p:attrName>
                                        </p:attrNameLst>
                                      </p:cBhvr>
                                    </p:animRot>
                                    <p:animRot by="240000">
                                      <p:cBhvr>
                                        <p:cTn id="77" dur="200" fill="hold">
                                          <p:stCondLst>
                                            <p:cond delay="400"/>
                                          </p:stCondLst>
                                        </p:cTn>
                                        <p:tgtEl>
                                          <p:spTgt spid="47"/>
                                        </p:tgtEl>
                                        <p:attrNameLst>
                                          <p:attrName>r</p:attrName>
                                        </p:attrNameLst>
                                      </p:cBhvr>
                                    </p:animRot>
                                    <p:animRot by="-240000">
                                      <p:cBhvr>
                                        <p:cTn id="78" dur="200" fill="hold">
                                          <p:stCondLst>
                                            <p:cond delay="600"/>
                                          </p:stCondLst>
                                        </p:cTn>
                                        <p:tgtEl>
                                          <p:spTgt spid="47"/>
                                        </p:tgtEl>
                                        <p:attrNameLst>
                                          <p:attrName>r</p:attrName>
                                        </p:attrNameLst>
                                      </p:cBhvr>
                                    </p:animRot>
                                    <p:animRot by="120000">
                                      <p:cBhvr>
                                        <p:cTn id="79" dur="200" fill="hold">
                                          <p:stCondLst>
                                            <p:cond delay="800"/>
                                          </p:stCondLst>
                                        </p:cTn>
                                        <p:tgtEl>
                                          <p:spTgt spid="47"/>
                                        </p:tgtEl>
                                        <p:attrNameLst>
                                          <p:attrName>r</p:attrName>
                                        </p:attrNameLst>
                                      </p:cBhvr>
                                    </p:animRot>
                                  </p:childTnLst>
                                  <p:subTnLst>
                                    <p:audio>
                                      <p:cMediaNode>
                                        <p:cTn display="0" masterRel="sameClick">
                                          <p:stCondLst>
                                            <p:cond evt="begin" delay="0">
                                              <p:tn val="7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6237988" y="280039"/>
            <a:ext cx="4700771" cy="4528844"/>
            <a:chOff x="5358772" y="30578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772" y="305780"/>
              <a:ext cx="5834378" cy="5828280"/>
            </a:xfrm>
            <a:prstGeom prst="rect">
              <a:avLst/>
            </a:prstGeom>
          </p:spPr>
        </p:pic>
        <p:sp>
          <p:nvSpPr>
            <p:cNvPr id="9" name="TextBox 8"/>
            <p:cNvSpPr txBox="1"/>
            <p:nvPr/>
          </p:nvSpPr>
          <p:spPr>
            <a:xfrm rot="14949661">
              <a:off x="6635995" y="1258245"/>
              <a:ext cx="2025647" cy="725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226138"/>
              <a:ext cx="2025648" cy="5941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Chia </a:t>
              </a:r>
              <a:r>
                <a:rPr lang="en-GB" sz="2400" b="1" dirty="0" err="1">
                  <a:solidFill>
                    <a:prstClr val="white"/>
                  </a:solidFill>
                  <a:latin typeface="Tahoma" panose="020B0604030504040204" pitchFamily="34" charset="0"/>
                  <a:ea typeface="Tahoma" panose="020B0604030504040204" pitchFamily="34" charset="0"/>
                  <a:cs typeface="Tahoma" panose="020B0604030504040204" pitchFamily="34" charset="0"/>
                </a:rPr>
                <a:t>đôi</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7875829" y="1231866"/>
              <a:ext cx="2103771" cy="572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prstClr val="white"/>
                  </a:solidFill>
                  <a:latin typeface="Tahoma" panose="020B0604030504040204" pitchFamily="34" charset="0"/>
                  <a:ea typeface="Tahoma" panose="020B0604030504040204" pitchFamily="34" charset="0"/>
                  <a:cs typeface="Tahoma" panose="020B0604030504040204" pitchFamily="34" charset="0"/>
                </a:rPr>
                <a:t>Mất</a:t>
              </a: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2400" b="1" dirty="0" err="1">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0" y="3486714"/>
              <a:ext cx="2025648" cy="7525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8 </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451054" y="4572018"/>
              <a:ext cx="2328246" cy="572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Thêm</a:t>
              </a: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lượt</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475669"/>
              <a:ext cx="2025647" cy="725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97439"/>
              <a:ext cx="2025648" cy="5941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en-GB"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tích</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1672877" y="3121602"/>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2483466" y="5068167"/>
            <a:ext cx="1023628" cy="1031967"/>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noProof="0" dirty="0">
                <a:solidFill>
                  <a:srgbClr val="002060"/>
                </a:solidFill>
                <a:latin typeface="Tahoma" panose="020B0604030504040204" pitchFamily="34" charset="0"/>
                <a:ea typeface="Tahoma" panose="020B0604030504040204" pitchFamily="34" charset="0"/>
                <a:cs typeface="Tahoma" panose="020B0604030504040204" pitchFamily="34" charset="0"/>
              </a:rPr>
              <a:t>C</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523141" y="5068167"/>
            <a:ext cx="1023627" cy="1031966"/>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Ấ</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4562815" y="5068167"/>
            <a:ext cx="1023627" cy="1031966"/>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P</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5597682" y="5057076"/>
            <a:ext cx="1023627" cy="1031966"/>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6612566" y="5057076"/>
            <a:ext cx="1023627" cy="1031966"/>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Ố</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0" action="ppaction://hlinksldjump"/>
          </p:cNvPr>
          <p:cNvSpPr/>
          <p:nvPr/>
        </p:nvSpPr>
        <p:spPr>
          <a:xfrm>
            <a:off x="7652240" y="5032859"/>
            <a:ext cx="1023626" cy="1067274"/>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C</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1" action="ppaction://hlinksldjump"/>
          </p:cNvPr>
          <p:cNvSpPr/>
          <p:nvPr/>
        </p:nvSpPr>
        <p:spPr>
          <a:xfrm>
            <a:off x="8682632" y="5032859"/>
            <a:ext cx="1038236" cy="1067274"/>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Ộ</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2" action="ppaction://hlinksldjump"/>
          </p:cNvPr>
          <p:cNvSpPr/>
          <p:nvPr/>
        </p:nvSpPr>
        <p:spPr>
          <a:xfrm>
            <a:off x="9722304" y="5041326"/>
            <a:ext cx="1038236" cy="1048827"/>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N</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ed Rectangle 39">
            <a:hlinkClick r:id="rId13" action="ppaction://hlinksldjump"/>
          </p:cNvPr>
          <p:cNvSpPr/>
          <p:nvPr/>
        </p:nvSpPr>
        <p:spPr>
          <a:xfrm>
            <a:off x="10760540" y="5057076"/>
            <a:ext cx="1038236" cy="1041946"/>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Tahoma" panose="020B0604030504040204" pitchFamily="34" charset="0"/>
                <a:ea typeface="Tahoma" panose="020B0604030504040204" pitchFamily="34" charset="0"/>
                <a:cs typeface="Tahoma" panose="020B0604030504040204" pitchFamily="34" charset="0"/>
              </a:rPr>
              <a:t>G</a:t>
            </a:r>
            <a:endParaRPr kumimoji="0" lang="vi-VN"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36085" y="1998788"/>
            <a:ext cx="1282356" cy="1093773"/>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56950" y="234568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8" action="ppaction://hlinksldjump"/>
          </p:cNvPr>
          <p:cNvSpPr/>
          <p:nvPr/>
        </p:nvSpPr>
        <p:spPr>
          <a:xfrm rot="5400000">
            <a:off x="11368091" y="2613836"/>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A65EABD3-FEE1-415B-8BE5-A53FB6030391}"/>
              </a:ext>
            </a:extLst>
          </p:cNvPr>
          <p:cNvSpPr txBox="1"/>
          <p:nvPr/>
        </p:nvSpPr>
        <p:spPr>
          <a:xfrm>
            <a:off x="2745726" y="5999430"/>
            <a:ext cx="9235153" cy="646331"/>
          </a:xfrm>
          <a:prstGeom prst="rect">
            <a:avLst/>
          </a:prstGeom>
          <a:noFill/>
        </p:spPr>
        <p:txBody>
          <a:bodyPr wrap="square" rtlCol="0">
            <a:spAutoFit/>
          </a:bodyPr>
          <a:lstStyle/>
          <a:p>
            <a:r>
              <a:rPr lang="en-US" sz="3600" dirty="0">
                <a:latin typeface="Cooper Black" panose="0208090404030B020404" pitchFamily="18" charset="0"/>
              </a:rPr>
              <a:t>1       2         3        4       </a:t>
            </a:r>
            <a:r>
              <a:rPr lang="en-US" sz="3600">
                <a:latin typeface="Cooper Black" panose="0208090404030B020404" pitchFamily="18" charset="0"/>
              </a:rPr>
              <a:t>5        6        7        </a:t>
            </a:r>
            <a:r>
              <a:rPr lang="en-US" sz="3600" dirty="0">
                <a:latin typeface="Cooper Black" panose="0208090404030B020404" pitchFamily="18" charset="0"/>
              </a:rPr>
              <a:t>8        9</a:t>
            </a: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ED7D31"/>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ED7D31"/>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ED7D31"/>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ED7D31"/>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ED7D31"/>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ED7D31"/>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ED7D31"/>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07" restart="whenNotActive" fill="hold" evtFilter="cancelBubble" nodeType="interactiveSeq">
                <p:stCondLst>
                  <p:cond evt="onClick" delay="0">
                    <p:tgtEl>
                      <p:spTgt spid="39"/>
                    </p:tgtEl>
                  </p:cond>
                </p:stCondLst>
                <p:endSync evt="end" delay="0">
                  <p:rtn val="all"/>
                </p:endSync>
                <p:childTnLst>
                  <p:par>
                    <p:cTn id="208" fill="hold">
                      <p:stCondLst>
                        <p:cond delay="0"/>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9"/>
                                        </p:tgtEl>
                                        <p:attrNameLst>
                                          <p:attrName>fillcolor</p:attrName>
                                        </p:attrNameLst>
                                      </p:cBhvr>
                                      <p:to>
                                        <a:srgbClr val="ED7D31"/>
                                      </p:to>
                                    </p:animClr>
                                    <p:set>
                                      <p:cBhvr>
                                        <p:cTn id="212" dur="500" fill="hold"/>
                                        <p:tgtEl>
                                          <p:spTgt spid="39"/>
                                        </p:tgtEl>
                                        <p:attrNameLst>
                                          <p:attrName>fill.type</p:attrName>
                                        </p:attrNameLst>
                                      </p:cBhvr>
                                      <p:to>
                                        <p:strVal val="solid"/>
                                      </p:to>
                                    </p:set>
                                    <p:set>
                                      <p:cBhvr>
                                        <p:cTn id="21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1" presetClass="emph" presetSubtype="2" fill="hold" nodeType="clickEffect">
                                  <p:stCondLst>
                                    <p:cond delay="0"/>
                                  </p:stCondLst>
                                  <p:childTnLst>
                                    <p:animClr clrSpc="rgb" dir="cw">
                                      <p:cBhvr>
                                        <p:cTn id="218" dur="500" fill="hold"/>
                                        <p:tgtEl>
                                          <p:spTgt spid="40"/>
                                        </p:tgtEl>
                                        <p:attrNameLst>
                                          <p:attrName>fillcolor</p:attrName>
                                        </p:attrNameLst>
                                      </p:cBhvr>
                                      <p:to>
                                        <a:srgbClr val="ED7D31"/>
                                      </p:to>
                                    </p:animClr>
                                    <p:set>
                                      <p:cBhvr>
                                        <p:cTn id="219" dur="500" fill="hold"/>
                                        <p:tgtEl>
                                          <p:spTgt spid="40"/>
                                        </p:tgtEl>
                                        <p:attrNameLst>
                                          <p:attrName>fill.type</p:attrName>
                                        </p:attrNameLst>
                                      </p:cBhvr>
                                      <p:to>
                                        <p:strVal val="solid"/>
                                      </p:to>
                                    </p:set>
                                    <p:set>
                                      <p:cBhvr>
                                        <p:cTn id="22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audio>
              <p:cMediaNode vol="80000">
                <p:cTn id="221"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6475" y="2215932"/>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flipH="1">
            <a:off x="12281170" y="4947570"/>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S=24</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326887" y="351443"/>
            <a:ext cx="5181600" cy="1754326"/>
          </a:xfrm>
          <a:prstGeom prst="rect">
            <a:avLst/>
          </a:prstGeom>
          <a:noFill/>
        </p:spPr>
        <p:txBody>
          <a:bodyPr wrap="square" rtlCol="0">
            <a:spAutoFit/>
          </a:bodyPr>
          <a:lstStyle/>
          <a:p>
            <a:pPr defTabSz="1219170">
              <a:defRPr/>
            </a:pPr>
            <a:r>
              <a:rPr lang="en-US" sz="3600" b="1">
                <a:solidFill>
                  <a:prstClr val="white"/>
                </a:solidFill>
                <a:latin typeface="Times New Roman" panose="02020603050405020304" pitchFamily="18" charset="0"/>
                <a:cs typeface="Times New Roman" panose="02020603050405020304" pitchFamily="18" charset="0"/>
              </a:rPr>
              <a:t>Câu 4. Cho cấp số cộng có                       . Tính tổng 16 số hạng đầu tiên.</a:t>
            </a:r>
            <a:endParaRPr lang="vi-VN" sz="3600" b="1"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Times New Roman" panose="02020603050405020304" pitchFamily="18" charset="0"/>
                  <a:cs typeface="Times New Roman" panose="02020603050405020304" pitchFamily="18" charset="0"/>
                </a:rPr>
                <a:t>D. S=24</a:t>
              </a:r>
              <a:endParaRPr lang="vi-VN" sz="1867" b="1">
                <a:solidFill>
                  <a:srgbClr val="FF0000"/>
                </a:solidFill>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623118" y="287706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S=-25</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204740" y="3398264"/>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S=-24</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a:off x="-2618310" y="5192855"/>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S=26</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aphicFrame>
        <p:nvGraphicFramePr>
          <p:cNvPr id="2" name="Object 1">
            <a:extLst>
              <a:ext uri="{FF2B5EF4-FFF2-40B4-BE49-F238E27FC236}">
                <a16:creationId xmlns:a16="http://schemas.microsoft.com/office/drawing/2014/main" id="{78D84DC6-DAFC-42DF-98CA-6FAC9C88591A}"/>
              </a:ext>
            </a:extLst>
          </p:cNvPr>
          <p:cNvGraphicFramePr>
            <a:graphicFrameLocks noChangeAspect="1"/>
          </p:cNvGraphicFramePr>
          <p:nvPr>
            <p:extLst>
              <p:ext uri="{D42A27DB-BD31-4B8C-83A1-F6EECF244321}">
                <p14:modId xmlns:p14="http://schemas.microsoft.com/office/powerpoint/2010/main" val="297577568"/>
              </p:ext>
            </p:extLst>
          </p:nvPr>
        </p:nvGraphicFramePr>
        <p:xfrm>
          <a:off x="888868" y="1022133"/>
          <a:ext cx="2641367" cy="559348"/>
        </p:xfrm>
        <a:graphic>
          <a:graphicData uri="http://schemas.openxmlformats.org/presentationml/2006/ole">
            <mc:AlternateContent xmlns:mc="http://schemas.openxmlformats.org/markup-compatibility/2006">
              <mc:Choice xmlns:v="urn:schemas-microsoft-com:vml" Requires="v">
                <p:oleObj spid="_x0000_s17424" name="Equation" r:id="rId14" imgW="1079280" imgH="228600" progId="Equation.DSMT4">
                  <p:embed/>
                </p:oleObj>
              </mc:Choice>
              <mc:Fallback>
                <p:oleObj name="Equation" r:id="rId14" imgW="1079280" imgH="228600" progId="Equation.DSMT4">
                  <p:embed/>
                  <p:pic>
                    <p:nvPicPr>
                      <p:cNvPr id="0" name=""/>
                      <p:cNvPicPr/>
                      <p:nvPr/>
                    </p:nvPicPr>
                    <p:blipFill>
                      <a:blip r:embed="rId15"/>
                      <a:stretch>
                        <a:fillRect/>
                      </a:stretch>
                    </p:blipFill>
                    <p:spPr>
                      <a:xfrm>
                        <a:off x="888868" y="1022133"/>
                        <a:ext cx="2641367" cy="559348"/>
                      </a:xfrm>
                      <a:prstGeom prst="rect">
                        <a:avLst/>
                      </a:prstGeom>
                    </p:spPr>
                  </p:pic>
                </p:oleObj>
              </mc:Fallback>
            </mc:AlternateContent>
          </a:graphicData>
        </a:graphic>
      </p:graphicFrame>
    </p:spTree>
    <p:extLst>
      <p:ext uri="{BB962C8B-B14F-4D97-AF65-F5344CB8AC3E}">
        <p14:creationId xmlns:p14="http://schemas.microsoft.com/office/powerpoint/2010/main" val="8171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1" dur="20000" fill="hold"/>
                                        <p:tgtEl>
                                          <p:spTgt spid="32"/>
                                        </p:tgtEl>
                                        <p:attrNameLst>
                                          <p:attrName>ppt_x</p:attrName>
                                          <p:attrName>ppt_y</p:attrName>
                                        </p:attrNameLst>
                                      </p:cBhvr>
                                      <p:rCtr x="503" y="16512"/>
                                    </p:animMotion>
                                  </p:childTnLst>
                                </p:cTn>
                              </p:par>
                              <p:par>
                                <p:cTn id="12"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3" dur="45000" fill="hold"/>
                                        <p:tgtEl>
                                          <p:spTgt spid="35"/>
                                        </p:tgtEl>
                                        <p:attrNameLst>
                                          <p:attrName>ppt_x</p:attrName>
                                          <p:attrName>ppt_y</p:attrName>
                                        </p:attrNameLst>
                                      </p:cBhvr>
                                      <p:rCtr x="26962" y="895"/>
                                    </p:animMotion>
                                  </p:childTnLst>
                                </p:cTn>
                              </p:par>
                              <p:par>
                                <p:cTn id="14"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5" dur="10000" fill="hold"/>
                                        <p:tgtEl>
                                          <p:spTgt spid="34"/>
                                        </p:tgtEl>
                                        <p:attrNameLst>
                                          <p:attrName>ppt_x</p:attrName>
                                          <p:attrName>ppt_y</p:attrName>
                                        </p:attrNameLst>
                                      </p:cBhvr>
                                      <p:rCtr x="503" y="16512"/>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6000" fill="hold"/>
                                        <p:tgtEl>
                                          <p:spTgt spid="27"/>
                                        </p:tgtEl>
                                        <p:attrNameLst>
                                          <p:attrName>ppt_x</p:attrName>
                                        </p:attrNameLst>
                                      </p:cBhvr>
                                      <p:tavLst>
                                        <p:tav tm="0">
                                          <p:val>
                                            <p:strVal val="0-#ppt_w/2"/>
                                          </p:val>
                                        </p:tav>
                                        <p:tav tm="100000">
                                          <p:val>
                                            <p:strVal val="#ppt_x"/>
                                          </p:val>
                                        </p:tav>
                                      </p:tavLst>
                                    </p:anim>
                                    <p:anim calcmode="lin" valueType="num">
                                      <p:cBhvr additive="base">
                                        <p:cTn id="19" dur="16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repeatCount="indefinite"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3000" fill="hold"/>
                                        <p:tgtEl>
                                          <p:spTgt spid="39"/>
                                        </p:tgtEl>
                                        <p:attrNameLst>
                                          <p:attrName>ppt_x</p:attrName>
                                        </p:attrNameLst>
                                      </p:cBhvr>
                                      <p:tavLst>
                                        <p:tav tm="0">
                                          <p:val>
                                            <p:strVal val="1+#ppt_w/2"/>
                                          </p:val>
                                        </p:tav>
                                        <p:tav tm="100000">
                                          <p:val>
                                            <p:strVal val="#ppt_x"/>
                                          </p:val>
                                        </p:tav>
                                      </p:tavLst>
                                    </p:anim>
                                    <p:anim calcmode="lin" valueType="num">
                                      <p:cBhvr additive="base">
                                        <p:cTn id="23" dur="130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8" repeatCount="indefinite"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5000" fill="hold"/>
                                        <p:tgtEl>
                                          <p:spTgt spid="44"/>
                                        </p:tgtEl>
                                        <p:attrNameLst>
                                          <p:attrName>ppt_x</p:attrName>
                                        </p:attrNameLst>
                                      </p:cBhvr>
                                      <p:tavLst>
                                        <p:tav tm="0">
                                          <p:val>
                                            <p:strVal val="0-#ppt_w/2"/>
                                          </p:val>
                                        </p:tav>
                                        <p:tav tm="100000">
                                          <p:val>
                                            <p:strVal val="#ppt_x"/>
                                          </p:val>
                                        </p:tav>
                                      </p:tavLst>
                                    </p:anim>
                                    <p:anim calcmode="lin" valueType="num">
                                      <p:cBhvr additive="base">
                                        <p:cTn id="27" dur="15000" fill="hold"/>
                                        <p:tgtEl>
                                          <p:spTgt spid="44"/>
                                        </p:tgtEl>
                                        <p:attrNameLst>
                                          <p:attrName>ppt_y</p:attrName>
                                        </p:attrNameLst>
                                      </p:cBhvr>
                                      <p:tavLst>
                                        <p:tav tm="0">
                                          <p:val>
                                            <p:strVal val="#ppt_y"/>
                                          </p:val>
                                        </p:tav>
                                        <p:tav tm="100000">
                                          <p:val>
                                            <p:strVal val="#ppt_y"/>
                                          </p:val>
                                        </p:tav>
                                      </p:tavLst>
                                    </p:anim>
                                  </p:childTnLst>
                                </p:cTn>
                              </p:par>
                              <p:par>
                                <p:cTn id="28" presetID="2" presetClass="entr" presetSubtype="2" repeatCount="indefinite"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8000" fill="hold"/>
                                        <p:tgtEl>
                                          <p:spTgt spid="47"/>
                                        </p:tgtEl>
                                        <p:attrNameLst>
                                          <p:attrName>ppt_x</p:attrName>
                                        </p:attrNameLst>
                                      </p:cBhvr>
                                      <p:tavLst>
                                        <p:tav tm="0">
                                          <p:val>
                                            <p:strVal val="1+#ppt_w/2"/>
                                          </p:val>
                                        </p:tav>
                                        <p:tav tm="100000">
                                          <p:val>
                                            <p:strVal val="#ppt_x"/>
                                          </p:val>
                                        </p:tav>
                                      </p:tavLst>
                                    </p:anim>
                                    <p:anim calcmode="lin" valueType="num">
                                      <p:cBhvr additive="base">
                                        <p:cTn id="31" dur="18000" fill="hold"/>
                                        <p:tgtEl>
                                          <p:spTgt spid="47"/>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7"/>
                                        </p:tgtEl>
                                      </p:cBhvr>
                                    </p:animEffect>
                                    <p:set>
                                      <p:cBhvr>
                                        <p:cTn id="42" dur="1" fill="hold">
                                          <p:stCondLst>
                                            <p:cond delay="249"/>
                                          </p:stCondLst>
                                        </p:cTn>
                                        <p:tgtEl>
                                          <p:spTgt spid="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
                                        <p:tgtEl>
                                          <p:spTgt spid="6"/>
                                        </p:tgtEl>
                                      </p:cBhvr>
                                    </p:animEffect>
                                    <p:set>
                                      <p:cBhvr>
                                        <p:cTn id="45" dur="1" fill="hold">
                                          <p:stCondLst>
                                            <p:cond delay="9"/>
                                          </p:stCondLst>
                                        </p:cTn>
                                        <p:tgtEl>
                                          <p:spTgt spid="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subTnLst>
                                    <p:audio>
                                      <p:cMediaNode>
                                        <p:cTn display="0" masterRel="sameClick">
                                          <p:stCondLst>
                                            <p:cond evt="begin" delay="0">
                                              <p:tn val="49"/>
                                            </p:cond>
                                          </p:stCondLst>
                                          <p:endCondLst>
                                            <p:cond evt="onStopAudio" delay="0">
                                              <p:tgtEl>
                                                <p:sldTgt/>
                                              </p:tgtEl>
                                            </p:cond>
                                          </p:endCondLst>
                                        </p:cTn>
                                        <p:tgtEl>
                                          <p:sndTgt r:embed="rId3" name="yeeh.wav"/>
                                        </p:tgtEl>
                                      </p:cMediaNode>
                                    </p:audio>
                                  </p:subTnLst>
                                </p:cTn>
                              </p:par>
                              <p:par>
                                <p:cTn id="52" presetID="32" presetClass="emph" presetSubtype="0" repeatCount="indefinite" fill="hold" nodeType="withEffect">
                                  <p:stCondLst>
                                    <p:cond delay="0"/>
                                  </p:stCondLst>
                                  <p:childTnLst>
                                    <p:animRot by="120000">
                                      <p:cBhvr>
                                        <p:cTn id="53" dur="50" fill="hold">
                                          <p:stCondLst>
                                            <p:cond delay="0"/>
                                          </p:stCondLst>
                                        </p:cTn>
                                        <p:tgtEl>
                                          <p:spTgt spid="36"/>
                                        </p:tgtEl>
                                        <p:attrNameLst>
                                          <p:attrName>r</p:attrName>
                                        </p:attrNameLst>
                                      </p:cBhvr>
                                    </p:animRot>
                                    <p:animRot by="-240000">
                                      <p:cBhvr>
                                        <p:cTn id="54" dur="100" fill="hold">
                                          <p:stCondLst>
                                            <p:cond delay="100"/>
                                          </p:stCondLst>
                                        </p:cTn>
                                        <p:tgtEl>
                                          <p:spTgt spid="36"/>
                                        </p:tgtEl>
                                        <p:attrNameLst>
                                          <p:attrName>r</p:attrName>
                                        </p:attrNameLst>
                                      </p:cBhvr>
                                    </p:animRot>
                                    <p:animRot by="240000">
                                      <p:cBhvr>
                                        <p:cTn id="55" dur="100" fill="hold">
                                          <p:stCondLst>
                                            <p:cond delay="200"/>
                                          </p:stCondLst>
                                        </p:cTn>
                                        <p:tgtEl>
                                          <p:spTgt spid="36"/>
                                        </p:tgtEl>
                                        <p:attrNameLst>
                                          <p:attrName>r</p:attrName>
                                        </p:attrNameLst>
                                      </p:cBhvr>
                                    </p:animRot>
                                    <p:animRot by="-240000">
                                      <p:cBhvr>
                                        <p:cTn id="56" dur="100" fill="hold">
                                          <p:stCondLst>
                                            <p:cond delay="300"/>
                                          </p:stCondLst>
                                        </p:cTn>
                                        <p:tgtEl>
                                          <p:spTgt spid="36"/>
                                        </p:tgtEl>
                                        <p:attrNameLst>
                                          <p:attrName>r</p:attrName>
                                        </p:attrNameLst>
                                      </p:cBhvr>
                                    </p:animRot>
                                    <p:animRot by="120000">
                                      <p:cBhvr>
                                        <p:cTn id="57"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9"/>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39"/>
                                        </p:tgtEl>
                                        <p:attrNameLst>
                                          <p:attrName>r</p:attrName>
                                        </p:attrNameLst>
                                      </p:cBhvr>
                                    </p:animRot>
                                    <p:animRot by="-240000">
                                      <p:cBhvr>
                                        <p:cTn id="63" dur="200" fill="hold">
                                          <p:stCondLst>
                                            <p:cond delay="200"/>
                                          </p:stCondLst>
                                        </p:cTn>
                                        <p:tgtEl>
                                          <p:spTgt spid="39"/>
                                        </p:tgtEl>
                                        <p:attrNameLst>
                                          <p:attrName>r</p:attrName>
                                        </p:attrNameLst>
                                      </p:cBhvr>
                                    </p:animRot>
                                    <p:animRot by="240000">
                                      <p:cBhvr>
                                        <p:cTn id="64" dur="200" fill="hold">
                                          <p:stCondLst>
                                            <p:cond delay="400"/>
                                          </p:stCondLst>
                                        </p:cTn>
                                        <p:tgtEl>
                                          <p:spTgt spid="39"/>
                                        </p:tgtEl>
                                        <p:attrNameLst>
                                          <p:attrName>r</p:attrName>
                                        </p:attrNameLst>
                                      </p:cBhvr>
                                    </p:animRot>
                                    <p:animRot by="-240000">
                                      <p:cBhvr>
                                        <p:cTn id="65" dur="200" fill="hold">
                                          <p:stCondLst>
                                            <p:cond delay="600"/>
                                          </p:stCondLst>
                                        </p:cTn>
                                        <p:tgtEl>
                                          <p:spTgt spid="39"/>
                                        </p:tgtEl>
                                        <p:attrNameLst>
                                          <p:attrName>r</p:attrName>
                                        </p:attrNameLst>
                                      </p:cBhvr>
                                    </p:animRot>
                                    <p:animRot by="120000">
                                      <p:cBhvr>
                                        <p:cTn id="66" dur="200" fill="hold">
                                          <p:stCondLst>
                                            <p:cond delay="800"/>
                                          </p:stCondLst>
                                        </p:cTn>
                                        <p:tgtEl>
                                          <p:spTgt spid="39"/>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44"/>
                                        </p:tgtEl>
                                        <p:attrNameLst>
                                          <p:attrName>r</p:attrName>
                                        </p:attrNameLst>
                                      </p:cBhvr>
                                    </p:animRot>
                                    <p:animRot by="-240000">
                                      <p:cBhvr>
                                        <p:cTn id="72" dur="200" fill="hold">
                                          <p:stCondLst>
                                            <p:cond delay="200"/>
                                          </p:stCondLst>
                                        </p:cTn>
                                        <p:tgtEl>
                                          <p:spTgt spid="44"/>
                                        </p:tgtEl>
                                        <p:attrNameLst>
                                          <p:attrName>r</p:attrName>
                                        </p:attrNameLst>
                                      </p:cBhvr>
                                    </p:animRot>
                                    <p:animRot by="240000">
                                      <p:cBhvr>
                                        <p:cTn id="73" dur="200" fill="hold">
                                          <p:stCondLst>
                                            <p:cond delay="400"/>
                                          </p:stCondLst>
                                        </p:cTn>
                                        <p:tgtEl>
                                          <p:spTgt spid="44"/>
                                        </p:tgtEl>
                                        <p:attrNameLst>
                                          <p:attrName>r</p:attrName>
                                        </p:attrNameLst>
                                      </p:cBhvr>
                                    </p:animRot>
                                    <p:animRot by="-240000">
                                      <p:cBhvr>
                                        <p:cTn id="74" dur="200" fill="hold">
                                          <p:stCondLst>
                                            <p:cond delay="600"/>
                                          </p:stCondLst>
                                        </p:cTn>
                                        <p:tgtEl>
                                          <p:spTgt spid="44"/>
                                        </p:tgtEl>
                                        <p:attrNameLst>
                                          <p:attrName>r</p:attrName>
                                        </p:attrNameLst>
                                      </p:cBhvr>
                                    </p:animRot>
                                    <p:animRot by="120000">
                                      <p:cBhvr>
                                        <p:cTn id="75" dur="200" fill="hold">
                                          <p:stCondLst>
                                            <p:cond delay="800"/>
                                          </p:stCondLst>
                                        </p:cTn>
                                        <p:tgtEl>
                                          <p:spTgt spid="44"/>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p:stCondLst>
                        <p:cond delay="0"/>
                      </p:stCondLst>
                      <p:childTnLst>
                        <p:par>
                          <p:cTn id="78" fill="hold">
                            <p:stCondLst>
                              <p:cond delay="0"/>
                            </p:stCondLst>
                            <p:childTnLst>
                              <p:par>
                                <p:cTn id="79" presetID="32" presetClass="emph" presetSubtype="0" fill="hold" nodeType="clickEffect">
                                  <p:stCondLst>
                                    <p:cond delay="0"/>
                                  </p:stCondLst>
                                  <p:childTnLst>
                                    <p:animRot by="120000">
                                      <p:cBhvr>
                                        <p:cTn id="80" dur="100" fill="hold">
                                          <p:stCondLst>
                                            <p:cond delay="0"/>
                                          </p:stCondLst>
                                        </p:cTn>
                                        <p:tgtEl>
                                          <p:spTgt spid="47"/>
                                        </p:tgtEl>
                                        <p:attrNameLst>
                                          <p:attrName>r</p:attrName>
                                        </p:attrNameLst>
                                      </p:cBhvr>
                                    </p:animRot>
                                    <p:animRot by="-240000">
                                      <p:cBhvr>
                                        <p:cTn id="81" dur="200" fill="hold">
                                          <p:stCondLst>
                                            <p:cond delay="200"/>
                                          </p:stCondLst>
                                        </p:cTn>
                                        <p:tgtEl>
                                          <p:spTgt spid="47"/>
                                        </p:tgtEl>
                                        <p:attrNameLst>
                                          <p:attrName>r</p:attrName>
                                        </p:attrNameLst>
                                      </p:cBhvr>
                                    </p:animRot>
                                    <p:animRot by="240000">
                                      <p:cBhvr>
                                        <p:cTn id="82" dur="200" fill="hold">
                                          <p:stCondLst>
                                            <p:cond delay="400"/>
                                          </p:stCondLst>
                                        </p:cTn>
                                        <p:tgtEl>
                                          <p:spTgt spid="47"/>
                                        </p:tgtEl>
                                        <p:attrNameLst>
                                          <p:attrName>r</p:attrName>
                                        </p:attrNameLst>
                                      </p:cBhvr>
                                    </p:animRot>
                                    <p:animRot by="-240000">
                                      <p:cBhvr>
                                        <p:cTn id="83" dur="200" fill="hold">
                                          <p:stCondLst>
                                            <p:cond delay="600"/>
                                          </p:stCondLst>
                                        </p:cTn>
                                        <p:tgtEl>
                                          <p:spTgt spid="47"/>
                                        </p:tgtEl>
                                        <p:attrNameLst>
                                          <p:attrName>r</p:attrName>
                                        </p:attrNameLst>
                                      </p:cBhvr>
                                    </p:animRot>
                                    <p:animRot by="120000">
                                      <p:cBhvr>
                                        <p:cTn id="84" dur="200" fill="hold">
                                          <p:stCondLst>
                                            <p:cond delay="800"/>
                                          </p:stCondLst>
                                        </p:cTn>
                                        <p:tgtEl>
                                          <p:spTgt spid="47"/>
                                        </p:tgtEl>
                                        <p:attrNameLst>
                                          <p:attrName>r</p:attrName>
                                        </p:attrNameLst>
                                      </p:cBhvr>
                                    </p:animRot>
                                  </p:childTnLst>
                                  <p:subTnLst>
                                    <p:audio>
                                      <p:cMediaNode>
                                        <p:cTn display="0" masterRel="sameClick">
                                          <p:stCondLst>
                                            <p:cond evt="begin" delay="0">
                                              <p:tn val="7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87DB51-1501-49AE-A1EE-CF33F88C2082}"/>
              </a:ext>
            </a:extLst>
          </p:cNvPr>
          <p:cNvSpPr txBox="1"/>
          <p:nvPr/>
        </p:nvSpPr>
        <p:spPr>
          <a:xfrm>
            <a:off x="4576761" y="0"/>
            <a:ext cx="3038475"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VẬN DỤNG</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D260E57-FDB1-4769-B4EA-B15A655E9D5C}"/>
              </a:ext>
            </a:extLst>
          </p:cNvPr>
          <p:cNvSpPr txBox="1"/>
          <p:nvPr/>
        </p:nvSpPr>
        <p:spPr>
          <a:xfrm>
            <a:off x="52387" y="714375"/>
            <a:ext cx="12087225" cy="3785652"/>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Câu 1. </a:t>
            </a:r>
            <a:r>
              <a:rPr lang="en-US" sz="2400">
                <a:latin typeface="Times New Roman" panose="02020603050405020304" pitchFamily="18" charset="0"/>
                <a:cs typeface="Times New Roman" panose="02020603050405020304" pitchFamily="18" charset="0"/>
              </a:rPr>
              <a:t>Một công ty trả lương cho anh A theo công thức: Mức lương quý đầu tiên là 12 triệu đồng/quý. Kể từ quý tiếp theo, mỗi quý được tăng thêm 0,3 triệu đồng. Hỏi tổng số tiền lương anh nhận được sau 3 năm làm việc?</a:t>
            </a:r>
          </a:p>
          <a:p>
            <a:pPr algn="just"/>
            <a:r>
              <a:rPr lang="en-US" sz="2400" b="1">
                <a:latin typeface="Times New Roman" panose="02020603050405020304" pitchFamily="18" charset="0"/>
                <a:cs typeface="Times New Roman" panose="02020603050405020304" pitchFamily="18" charset="0"/>
              </a:rPr>
              <a:t>Câu 2. </a:t>
            </a:r>
            <a:r>
              <a:rPr lang="en-US" sz="2400">
                <a:latin typeface="Times New Roman" panose="02020603050405020304" pitchFamily="18" charset="0"/>
                <a:cs typeface="Times New Roman" panose="02020603050405020304" pitchFamily="18" charset="0"/>
              </a:rPr>
              <a:t>Khi kí hợp đồng dài hạn với các kĩ sư được tuyển dụng, công ty liên doanh A đưa ra hai phương án trả lương cho người lao động lựa chọn, cụ thể:</a:t>
            </a:r>
          </a:p>
          <a:p>
            <a:pPr algn="just"/>
            <a:r>
              <a:rPr lang="en-US" sz="2400" i="1">
                <a:latin typeface="Times New Roman" panose="02020603050405020304" pitchFamily="18" charset="0"/>
                <a:cs typeface="Times New Roman" panose="02020603050405020304" pitchFamily="18" charset="0"/>
              </a:rPr>
              <a:t>Phương án 1. </a:t>
            </a:r>
            <a:r>
              <a:rPr lang="en-US" sz="2400">
                <a:latin typeface="Times New Roman" panose="02020603050405020304" pitchFamily="18" charset="0"/>
                <a:cs typeface="Times New Roman" panose="02020603050405020304" pitchFamily="18" charset="0"/>
              </a:rPr>
              <a:t>Người lao động sẽ nhận được 36 triệu đồng cho năm làm việc đầu tiên. Kể từ năm làm việc thứ hai, mức lương sẽ tăng 3 triệu đồng mỗi năm.</a:t>
            </a:r>
          </a:p>
          <a:p>
            <a:pPr algn="just"/>
            <a:r>
              <a:rPr lang="en-US" sz="2400" i="1">
                <a:latin typeface="Times New Roman" panose="02020603050405020304" pitchFamily="18" charset="0"/>
                <a:cs typeface="Times New Roman" panose="02020603050405020304" pitchFamily="18" charset="0"/>
              </a:rPr>
              <a:t>Phương án 2. </a:t>
            </a:r>
            <a:r>
              <a:rPr lang="en-US" sz="2400">
                <a:latin typeface="Times New Roman" panose="02020603050405020304" pitchFamily="18" charset="0"/>
                <a:cs typeface="Times New Roman" panose="02020603050405020304" pitchFamily="18" charset="0"/>
              </a:rPr>
              <a:t>Người lao động sẽ nhận được 7 triệu đồng cho quý làm việc đầu tiên. Kể từ quý thứ hai, mức lương sẽ tăng them 500.000 đồng mỗi quý.</a:t>
            </a:r>
          </a:p>
          <a:p>
            <a:pPr algn="just"/>
            <a:r>
              <a:rPr lang="en-US" sz="2400">
                <a:latin typeface="Times New Roman" panose="02020603050405020304" pitchFamily="18" charset="0"/>
                <a:cs typeface="Times New Roman" panose="02020603050405020304" pitchFamily="18" charset="0"/>
              </a:rPr>
              <a:t>Nếu em là người kí hợp đồng với công ty liên doanh A, em sẽ chọn phương án nào?</a:t>
            </a:r>
            <a:endParaRPr lang="vi-VN"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45E9A94-E509-4BDD-91A8-66C34017B55D}"/>
              </a:ext>
            </a:extLst>
          </p:cNvPr>
          <p:cNvSpPr txBox="1"/>
          <p:nvPr/>
        </p:nvSpPr>
        <p:spPr>
          <a:xfrm>
            <a:off x="2631280" y="4500027"/>
            <a:ext cx="9063038" cy="1938992"/>
          </a:xfrm>
          <a:prstGeom prst="rect">
            <a:avLst/>
          </a:prstGeom>
          <a:noFill/>
        </p:spPr>
        <p:txBody>
          <a:bodyPr wrap="square" rtlCol="0">
            <a:spAutoFit/>
          </a:bodyPr>
          <a:lstStyle/>
          <a:p>
            <a:r>
              <a:rPr lang="en-US" sz="2400" b="1" i="1">
                <a:highlight>
                  <a:srgbClr val="FFFF00"/>
                </a:highlight>
                <a:latin typeface="Times New Roman" panose="02020603050405020304" pitchFamily="18" charset="0"/>
                <a:cs typeface="Times New Roman" panose="02020603050405020304" pitchFamily="18" charset="0"/>
              </a:rPr>
              <a:t>Yêu cầu</a:t>
            </a:r>
          </a:p>
          <a:p>
            <a:r>
              <a:rPr lang="en-US" sz="2400">
                <a:latin typeface="Times New Roman" panose="02020603050405020304" pitchFamily="18" charset="0"/>
                <a:cs typeface="Times New Roman" panose="02020603050405020304" pitchFamily="18" charset="0"/>
              </a:rPr>
              <a:t>+ Vận dụng kiến thức của bài học, giải quyết 2 bài toán thực tế nêu trên.</a:t>
            </a:r>
          </a:p>
          <a:p>
            <a:r>
              <a:rPr lang="en-US" sz="2400">
                <a:latin typeface="Times New Roman" panose="02020603050405020304" pitchFamily="18" charset="0"/>
                <a:cs typeface="Times New Roman" panose="02020603050405020304" pitchFamily="18" charset="0"/>
              </a:rPr>
              <a:t>    Hình thức: Thực hiện ở nhà theo hình thức nhóm 2 học sinh.</a:t>
            </a:r>
          </a:p>
          <a:p>
            <a:r>
              <a:rPr lang="en-US" sz="2400">
                <a:latin typeface="Times New Roman" panose="02020603050405020304" pitchFamily="18" charset="0"/>
                <a:cs typeface="Times New Roman" panose="02020603050405020304" pitchFamily="18" charset="0"/>
              </a:rPr>
              <a:t>+ Làm bài tập SGK</a:t>
            </a:r>
          </a:p>
          <a:p>
            <a:r>
              <a:rPr lang="en-US" sz="2400">
                <a:latin typeface="Times New Roman" panose="02020603050405020304" pitchFamily="18" charset="0"/>
                <a:cs typeface="Times New Roman" panose="02020603050405020304" pitchFamily="18" charset="0"/>
              </a:rPr>
              <a:t>+ Đọc trước bài “Cấp số nhân”</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1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6EBD44A8-0C78-4276-A751-2FF044A2CE86}"/>
              </a:ext>
            </a:extLst>
          </p:cNvPr>
          <p:cNvSpPr/>
          <p:nvPr/>
        </p:nvSpPr>
        <p:spPr>
          <a:xfrm>
            <a:off x="0" y="0"/>
            <a:ext cx="12106275" cy="576262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latin typeface="Curlz MT" panose="04040404050702020202" pitchFamily="82" charset="0"/>
              </a:rPr>
              <a:t>CẢM ƠN QUÝ THẦY CÔ VÀ CÁC EM HỌC SINH</a:t>
            </a:r>
            <a:endParaRPr lang="vi-VN" sz="8000"/>
          </a:p>
        </p:txBody>
      </p:sp>
    </p:spTree>
    <p:extLst>
      <p:ext uri="{BB962C8B-B14F-4D97-AF65-F5344CB8AC3E}">
        <p14:creationId xmlns:p14="http://schemas.microsoft.com/office/powerpoint/2010/main" val="26250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3.54167E-6 3.7037E-6 L -3.54167E-6 -0.07223 " pathEditMode="relative" rAng="0" ptsTypes="AA">
                                      <p:cBhvr>
                                        <p:cTn id="6" dur="250" accel="50000" decel="50000" autoRev="1" fill="hold">
                                          <p:stCondLst>
                                            <p:cond delay="0"/>
                                          </p:stCondLst>
                                        </p:cTn>
                                        <p:tgtEl>
                                          <p:spTgt spid="6">
                                            <p:txEl>
                                              <p:pRg st="0" end="0"/>
                                            </p:txEl>
                                          </p:spTgt>
                                        </p:tgtEl>
                                        <p:attrNameLst>
                                          <p:attrName>ppt_x</p:attrName>
                                          <p:attrName>ppt_y</p:attrName>
                                        </p:attrNameLst>
                                      </p:cBhvr>
                                      <p:rCtr x="0" y="-3611"/>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1.Cho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schemeClr val="tx1"/>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lang="en-US" sz="3200" dirty="0">
                <a:solidFill>
                  <a:prstClr val="black"/>
                </a:solidFill>
                <a:latin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8</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noProof="0">
                <a:solidFill>
                  <a:prstClr val="black"/>
                </a:solidFill>
                <a:latin typeface="Arial" panose="020B0604020202020204" pitchFamily="34" charset="0"/>
              </a:rPr>
              <a:t>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2"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5" action="ppaction://hlinksldjump"/>
          </p:cNvPr>
          <p:cNvSpPr/>
          <p:nvPr/>
        </p:nvSpPr>
        <p:spPr>
          <a:xfrm>
            <a:off x="4667494" y="4702499"/>
            <a:ext cx="2359211" cy="1104900"/>
          </a:xfrm>
          <a:prstGeom prst="cloud">
            <a:avLst/>
          </a:prstGeom>
          <a:solidFill>
            <a:srgbClr val="E9AA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8" name="Object 17">
            <a:extLst>
              <a:ext uri="{FF2B5EF4-FFF2-40B4-BE49-F238E27FC236}">
                <a16:creationId xmlns:a16="http://schemas.microsoft.com/office/drawing/2014/main" id="{DDAFA377-0AD6-4B6E-891F-43DE0E21085E}"/>
              </a:ext>
            </a:extLst>
          </p:cNvPr>
          <p:cNvGraphicFramePr>
            <a:graphicFrameLocks noChangeAspect="1"/>
          </p:cNvGraphicFramePr>
          <p:nvPr/>
        </p:nvGraphicFramePr>
        <p:xfrm>
          <a:off x="3563619" y="467006"/>
          <a:ext cx="836294" cy="612756"/>
        </p:xfrm>
        <a:graphic>
          <a:graphicData uri="http://schemas.openxmlformats.org/presentationml/2006/ole">
            <mc:AlternateContent xmlns:mc="http://schemas.openxmlformats.org/markup-compatibility/2006">
              <mc:Choice xmlns:v="urn:schemas-microsoft-com:vml" Requires="v">
                <p:oleObj spid="_x0000_s4136" name="Equation" r:id="rId16" imgW="304560" imgH="253800" progId="Equation.DSMT4">
                  <p:embed/>
                </p:oleObj>
              </mc:Choice>
              <mc:Fallback>
                <p:oleObj name="Equation" r:id="rId16" imgW="304560" imgH="253800" progId="Equation.DSMT4">
                  <p:embed/>
                  <p:pic>
                    <p:nvPicPr>
                      <p:cNvPr id="18" name="Object 17">
                        <a:extLst>
                          <a:ext uri="{FF2B5EF4-FFF2-40B4-BE49-F238E27FC236}">
                            <a16:creationId xmlns:a16="http://schemas.microsoft.com/office/drawing/2014/main" id="{DDAFA377-0AD6-4B6E-891F-43DE0E21085E}"/>
                          </a:ext>
                        </a:extLst>
                      </p:cNvPr>
                      <p:cNvPicPr/>
                      <p:nvPr/>
                    </p:nvPicPr>
                    <p:blipFill>
                      <a:blip r:embed="rId17"/>
                      <a:stretch>
                        <a:fillRect/>
                      </a:stretch>
                    </p:blipFill>
                    <p:spPr>
                      <a:xfrm>
                        <a:off x="3563619" y="467006"/>
                        <a:ext cx="836294" cy="61275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C07B9F3-A369-43A2-9A68-6038975340FB}"/>
              </a:ext>
            </a:extLst>
          </p:cNvPr>
          <p:cNvGraphicFramePr>
            <a:graphicFrameLocks noChangeAspect="1"/>
          </p:cNvGraphicFramePr>
          <p:nvPr/>
        </p:nvGraphicFramePr>
        <p:xfrm>
          <a:off x="7264885" y="581287"/>
          <a:ext cx="1528762" cy="498475"/>
        </p:xfrm>
        <a:graphic>
          <a:graphicData uri="http://schemas.openxmlformats.org/presentationml/2006/ole">
            <mc:AlternateContent xmlns:mc="http://schemas.openxmlformats.org/markup-compatibility/2006">
              <mc:Choice xmlns:v="urn:schemas-microsoft-com:vml" Requires="v">
                <p:oleObj spid="_x0000_s4137" name="Equation" r:id="rId18" imgW="622080" imgH="203040" progId="Equation.DSMT4">
                  <p:embed/>
                </p:oleObj>
              </mc:Choice>
              <mc:Fallback>
                <p:oleObj name="Equation" r:id="rId18" imgW="622080" imgH="203040" progId="Equation.DSMT4">
                  <p:embed/>
                  <p:pic>
                    <p:nvPicPr>
                      <p:cNvPr id="19" name="Object 18">
                        <a:extLst>
                          <a:ext uri="{FF2B5EF4-FFF2-40B4-BE49-F238E27FC236}">
                            <a16:creationId xmlns:a16="http://schemas.microsoft.com/office/drawing/2014/main" id="{CC07B9F3-A369-43A2-9A68-6038975340FB}"/>
                          </a:ext>
                        </a:extLst>
                      </p:cNvPr>
                      <p:cNvPicPr/>
                      <p:nvPr/>
                    </p:nvPicPr>
                    <p:blipFill>
                      <a:blip r:embed="rId19"/>
                      <a:stretch>
                        <a:fillRect/>
                      </a:stretch>
                    </p:blipFill>
                    <p:spPr>
                      <a:xfrm>
                        <a:off x="7264885" y="581287"/>
                        <a:ext cx="1528762" cy="498475"/>
                      </a:xfrm>
                      <a:prstGeom prst="rect">
                        <a:avLst/>
                      </a:prstGeom>
                    </p:spPr>
                  </p:pic>
                </p:oleObj>
              </mc:Fallback>
            </mc:AlternateContent>
          </a:graphicData>
        </a:graphic>
      </p:graphicFrame>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2. Cho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a:t>
            </a:r>
            <a:r>
              <a:rPr lang="en-US" sz="3200" dirty="0">
                <a:solidFill>
                  <a:schemeClr val="tx1"/>
                </a:solidFill>
                <a:latin typeface="Times New Roman" panose="02020603050405020304" pitchFamily="18" charset="0"/>
                <a:cs typeface="Times New Roman" panose="02020603050405020304" pitchFamily="18" charset="0"/>
              </a:rPr>
              <a:t> 8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13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3200" dirty="0">
                <a:solidFill>
                  <a:prstClr val="black"/>
                </a:solidFill>
                <a:latin typeface="Arial" panose="020B0604020202020204" pitchFamily="34" charset="0"/>
              </a:rPr>
              <a:t>15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11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9</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rgbClr val="DBB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9" name="Object 18">
            <a:extLst>
              <a:ext uri="{FF2B5EF4-FFF2-40B4-BE49-F238E27FC236}">
                <a16:creationId xmlns:a16="http://schemas.microsoft.com/office/drawing/2014/main" id="{CE42BFBB-EA25-4FCE-B30E-C608517DA4DD}"/>
              </a:ext>
            </a:extLst>
          </p:cNvPr>
          <p:cNvGraphicFramePr>
            <a:graphicFrameLocks noChangeAspect="1"/>
          </p:cNvGraphicFramePr>
          <p:nvPr/>
        </p:nvGraphicFramePr>
        <p:xfrm>
          <a:off x="3472816" y="413294"/>
          <a:ext cx="847724" cy="621131"/>
        </p:xfrm>
        <a:graphic>
          <a:graphicData uri="http://schemas.openxmlformats.org/presentationml/2006/ole">
            <mc:AlternateContent xmlns:mc="http://schemas.openxmlformats.org/markup-compatibility/2006">
              <mc:Choice xmlns:v="urn:schemas-microsoft-com:vml" Requires="v">
                <p:oleObj spid="_x0000_s5160" name="Equation" r:id="rId16" imgW="304560" imgH="253800" progId="Equation.DSMT4">
                  <p:embed/>
                </p:oleObj>
              </mc:Choice>
              <mc:Fallback>
                <p:oleObj name="Equation" r:id="rId16" imgW="304560" imgH="253800" progId="Equation.DSMT4">
                  <p:embed/>
                  <p:pic>
                    <p:nvPicPr>
                      <p:cNvPr id="19" name="Object 18">
                        <a:extLst>
                          <a:ext uri="{FF2B5EF4-FFF2-40B4-BE49-F238E27FC236}">
                            <a16:creationId xmlns:a16="http://schemas.microsoft.com/office/drawing/2014/main" id="{CE42BFBB-EA25-4FCE-B30E-C608517DA4DD}"/>
                          </a:ext>
                        </a:extLst>
                      </p:cNvPr>
                      <p:cNvPicPr/>
                      <p:nvPr/>
                    </p:nvPicPr>
                    <p:blipFill>
                      <a:blip r:embed="rId17"/>
                      <a:stretch>
                        <a:fillRect/>
                      </a:stretch>
                    </p:blipFill>
                    <p:spPr>
                      <a:xfrm>
                        <a:off x="3472816" y="413294"/>
                        <a:ext cx="847724" cy="621131"/>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8076DDC-D1E1-408F-AAB8-6136F01BECA3}"/>
              </a:ext>
            </a:extLst>
          </p:cNvPr>
          <p:cNvGraphicFramePr>
            <a:graphicFrameLocks noChangeAspect="1"/>
          </p:cNvGraphicFramePr>
          <p:nvPr/>
        </p:nvGraphicFramePr>
        <p:xfrm>
          <a:off x="7200001" y="541481"/>
          <a:ext cx="1612530" cy="526540"/>
        </p:xfrm>
        <a:graphic>
          <a:graphicData uri="http://schemas.openxmlformats.org/presentationml/2006/ole">
            <mc:AlternateContent xmlns:mc="http://schemas.openxmlformats.org/markup-compatibility/2006">
              <mc:Choice xmlns:v="urn:schemas-microsoft-com:vml" Requires="v">
                <p:oleObj spid="_x0000_s5161" name="Equation" r:id="rId18" imgW="622080" imgH="203040" progId="Equation.DSMT4">
                  <p:embed/>
                </p:oleObj>
              </mc:Choice>
              <mc:Fallback>
                <p:oleObj name="Equation" r:id="rId18" imgW="622080" imgH="203040" progId="Equation.DSMT4">
                  <p:embed/>
                  <p:pic>
                    <p:nvPicPr>
                      <p:cNvPr id="20" name="Object 19">
                        <a:extLst>
                          <a:ext uri="{FF2B5EF4-FFF2-40B4-BE49-F238E27FC236}">
                            <a16:creationId xmlns:a16="http://schemas.microsoft.com/office/drawing/2014/main" id="{38076DDC-D1E1-408F-AAB8-6136F01BECA3}"/>
                          </a:ext>
                        </a:extLst>
                      </p:cNvPr>
                      <p:cNvPicPr/>
                      <p:nvPr/>
                    </p:nvPicPr>
                    <p:blipFill>
                      <a:blip r:embed="rId19"/>
                      <a:stretch>
                        <a:fillRect/>
                      </a:stretch>
                    </p:blipFill>
                    <p:spPr>
                      <a:xfrm>
                        <a:off x="7200001" y="541481"/>
                        <a:ext cx="1612530" cy="526540"/>
                      </a:xfrm>
                      <a:prstGeom prst="rect">
                        <a:avLst/>
                      </a:prstGeom>
                    </p:spPr>
                  </p:pic>
                </p:oleObj>
              </mc:Fallback>
            </mc:AlternateContent>
          </a:graphicData>
        </a:graphic>
      </p:graphicFrame>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89141"/>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3. Cho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a:t>
            </a:r>
            <a:r>
              <a:rPr lang="en-US" sz="3200" dirty="0">
                <a:solidFill>
                  <a:schemeClr val="tx1"/>
                </a:solidFill>
                <a:latin typeface="Times New Roman" panose="02020603050405020304" pitchFamily="18" charset="0"/>
                <a:cs typeface="Times New Roman" panose="02020603050405020304" pitchFamily="18" charset="0"/>
              </a:rPr>
              <a:t> 4 </a:t>
            </a:r>
            <a:r>
              <a:rPr lang="en-US" sz="3200" dirty="0" err="1">
                <a:solidFill>
                  <a:schemeClr val="tx1"/>
                </a:solidFill>
                <a:latin typeface="Times New Roman" panose="02020603050405020304" pitchFamily="18"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a:solidFill>
                  <a:prstClr val="black"/>
                </a:solidFill>
                <a:latin typeface="Arial" panose="020B0604020202020204" pitchFamily="34" charset="0"/>
              </a:rPr>
              <a:t>16</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64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9</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2"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5" action="ppaction://hlinksldjump"/>
          </p:cNvPr>
          <p:cNvSpPr/>
          <p:nvPr/>
        </p:nvSpPr>
        <p:spPr>
          <a:xfrm>
            <a:off x="4667494" y="4702499"/>
            <a:ext cx="2359211" cy="1104900"/>
          </a:xfrm>
          <a:prstGeom prst="cloud">
            <a:avLst/>
          </a:prstGeom>
          <a:solidFill>
            <a:srgbClr val="E9AA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8" name="Object 17">
            <a:extLst>
              <a:ext uri="{FF2B5EF4-FFF2-40B4-BE49-F238E27FC236}">
                <a16:creationId xmlns:a16="http://schemas.microsoft.com/office/drawing/2014/main" id="{89B27218-3B72-4DFD-ACD9-A1D6F4A1B229}"/>
              </a:ext>
            </a:extLst>
          </p:cNvPr>
          <p:cNvGraphicFramePr>
            <a:graphicFrameLocks noChangeAspect="1"/>
          </p:cNvGraphicFramePr>
          <p:nvPr/>
        </p:nvGraphicFramePr>
        <p:xfrm>
          <a:off x="3996935" y="654779"/>
          <a:ext cx="860815" cy="630723"/>
        </p:xfrm>
        <a:graphic>
          <a:graphicData uri="http://schemas.openxmlformats.org/presentationml/2006/ole">
            <mc:AlternateContent xmlns:mc="http://schemas.openxmlformats.org/markup-compatibility/2006">
              <mc:Choice xmlns:v="urn:schemas-microsoft-com:vml" Requires="v">
                <p:oleObj spid="_x0000_s6184" name="Equation" r:id="rId16" imgW="304560" imgH="253800" progId="Equation.DSMT4">
                  <p:embed/>
                </p:oleObj>
              </mc:Choice>
              <mc:Fallback>
                <p:oleObj name="Equation" r:id="rId16" imgW="304560" imgH="253800" progId="Equation.DSMT4">
                  <p:embed/>
                  <p:pic>
                    <p:nvPicPr>
                      <p:cNvPr id="18" name="Object 17">
                        <a:extLst>
                          <a:ext uri="{FF2B5EF4-FFF2-40B4-BE49-F238E27FC236}">
                            <a16:creationId xmlns:a16="http://schemas.microsoft.com/office/drawing/2014/main" id="{89B27218-3B72-4DFD-ACD9-A1D6F4A1B229}"/>
                          </a:ext>
                        </a:extLst>
                      </p:cNvPr>
                      <p:cNvPicPr/>
                      <p:nvPr/>
                    </p:nvPicPr>
                    <p:blipFill>
                      <a:blip r:embed="rId17"/>
                      <a:stretch>
                        <a:fillRect/>
                      </a:stretch>
                    </p:blipFill>
                    <p:spPr>
                      <a:xfrm>
                        <a:off x="3996935" y="654779"/>
                        <a:ext cx="860815" cy="63072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271EA12-3321-41D9-8C22-2BBF96833E59}"/>
              </a:ext>
            </a:extLst>
          </p:cNvPr>
          <p:cNvGraphicFramePr>
            <a:graphicFrameLocks noChangeAspect="1"/>
          </p:cNvGraphicFramePr>
          <p:nvPr/>
        </p:nvGraphicFramePr>
        <p:xfrm>
          <a:off x="5709939" y="654779"/>
          <a:ext cx="1228250" cy="630723"/>
        </p:xfrm>
        <a:graphic>
          <a:graphicData uri="http://schemas.openxmlformats.org/presentationml/2006/ole">
            <mc:AlternateContent xmlns:mc="http://schemas.openxmlformats.org/markup-compatibility/2006">
              <mc:Choice xmlns:v="urn:schemas-microsoft-com:vml" Requires="v">
                <p:oleObj spid="_x0000_s6185" name="Equation" r:id="rId18" imgW="469800" imgH="241200" progId="Equation.DSMT4">
                  <p:embed/>
                </p:oleObj>
              </mc:Choice>
              <mc:Fallback>
                <p:oleObj name="Equation" r:id="rId18" imgW="469800" imgH="241200" progId="Equation.DSMT4">
                  <p:embed/>
                  <p:pic>
                    <p:nvPicPr>
                      <p:cNvPr id="19" name="Object 18">
                        <a:extLst>
                          <a:ext uri="{FF2B5EF4-FFF2-40B4-BE49-F238E27FC236}">
                            <a16:creationId xmlns:a16="http://schemas.microsoft.com/office/drawing/2014/main" id="{9271EA12-3321-41D9-8C22-2BBF96833E59}"/>
                          </a:ext>
                        </a:extLst>
                      </p:cNvPr>
                      <p:cNvPicPr/>
                      <p:nvPr/>
                    </p:nvPicPr>
                    <p:blipFill>
                      <a:blip r:embed="rId19"/>
                      <a:stretch>
                        <a:fillRect/>
                      </a:stretch>
                    </p:blipFill>
                    <p:spPr>
                      <a:xfrm>
                        <a:off x="5709939" y="654779"/>
                        <a:ext cx="1228250" cy="630723"/>
                      </a:xfrm>
                      <a:prstGeom prst="rect">
                        <a:avLst/>
                      </a:prstGeom>
                    </p:spPr>
                  </p:pic>
                </p:oleObj>
              </mc:Fallback>
            </mc:AlternateContent>
          </a:graphicData>
        </a:graphic>
      </p:graphicFrame>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4.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hữu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triển</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cuối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rgbClr val="DCAD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7" name="Object 16">
            <a:extLst>
              <a:ext uri="{FF2B5EF4-FFF2-40B4-BE49-F238E27FC236}">
                <a16:creationId xmlns:a16="http://schemas.microsoft.com/office/drawing/2014/main" id="{DAC5CB65-C9E0-4E67-B3C4-882D4F8E899F}"/>
              </a:ext>
            </a:extLst>
          </p:cNvPr>
          <p:cNvGraphicFramePr>
            <a:graphicFrameLocks noChangeAspect="1"/>
          </p:cNvGraphicFramePr>
          <p:nvPr/>
        </p:nvGraphicFramePr>
        <p:xfrm>
          <a:off x="4293721" y="386904"/>
          <a:ext cx="917575" cy="671513"/>
        </p:xfrm>
        <a:graphic>
          <a:graphicData uri="http://schemas.openxmlformats.org/presentationml/2006/ole">
            <mc:AlternateContent xmlns:mc="http://schemas.openxmlformats.org/markup-compatibility/2006">
              <mc:Choice xmlns:v="urn:schemas-microsoft-com:vml" Requires="v">
                <p:oleObj spid="_x0000_s7208" name="Equation" r:id="rId15" imgW="304560" imgH="253800" progId="Equation.DSMT4">
                  <p:embed/>
                </p:oleObj>
              </mc:Choice>
              <mc:Fallback>
                <p:oleObj name="Equation" r:id="rId15" imgW="304560" imgH="253800" progId="Equation.DSMT4">
                  <p:embed/>
                  <p:pic>
                    <p:nvPicPr>
                      <p:cNvPr id="17" name="Object 16">
                        <a:extLst>
                          <a:ext uri="{FF2B5EF4-FFF2-40B4-BE49-F238E27FC236}">
                            <a16:creationId xmlns:a16="http://schemas.microsoft.com/office/drawing/2014/main" id="{DAC5CB65-C9E0-4E67-B3C4-882D4F8E899F}"/>
                          </a:ext>
                        </a:extLst>
                      </p:cNvPr>
                      <p:cNvPicPr/>
                      <p:nvPr/>
                    </p:nvPicPr>
                    <p:blipFill>
                      <a:blip r:embed="rId16"/>
                      <a:stretch>
                        <a:fillRect/>
                      </a:stretch>
                    </p:blipFill>
                    <p:spPr>
                      <a:xfrm>
                        <a:off x="4293721" y="386904"/>
                        <a:ext cx="917575" cy="67151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A7F8886-9C2B-415D-B477-151376FED0DC}"/>
              </a:ext>
            </a:extLst>
          </p:cNvPr>
          <p:cNvGraphicFramePr>
            <a:graphicFrameLocks noChangeAspect="1"/>
          </p:cNvGraphicFramePr>
          <p:nvPr/>
        </p:nvGraphicFramePr>
        <p:xfrm>
          <a:off x="8131756" y="541892"/>
          <a:ext cx="2100915" cy="509312"/>
        </p:xfrm>
        <a:graphic>
          <a:graphicData uri="http://schemas.openxmlformats.org/presentationml/2006/ole">
            <mc:AlternateContent xmlns:mc="http://schemas.openxmlformats.org/markup-compatibility/2006">
              <mc:Choice xmlns:v="urn:schemas-microsoft-com:vml" Requires="v">
                <p:oleObj spid="_x0000_s7209" name="Equation" r:id="rId17" imgW="837836" imgH="203112" progId="Equation.DSMT4">
                  <p:embed/>
                </p:oleObj>
              </mc:Choice>
              <mc:Fallback>
                <p:oleObj name="Equation" r:id="rId17" imgW="837836" imgH="203112" progId="Equation.DSMT4">
                  <p:embed/>
                  <p:pic>
                    <p:nvPicPr>
                      <p:cNvPr id="19" name="Object 18">
                        <a:extLst>
                          <a:ext uri="{FF2B5EF4-FFF2-40B4-BE49-F238E27FC236}">
                            <a16:creationId xmlns:a16="http://schemas.microsoft.com/office/drawing/2014/main" id="{BA7F8886-9C2B-415D-B477-151376FED0D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31756" y="541892"/>
                        <a:ext cx="2100915" cy="509312"/>
                      </a:xfrm>
                      <a:prstGeom prst="rect">
                        <a:avLst/>
                      </a:prstGeom>
                      <a:noFill/>
                    </p:spPr>
                  </p:pic>
                </p:oleObj>
              </mc:Fallback>
            </mc:AlternateContent>
          </a:graphicData>
        </a:graphic>
      </p:graphicFrame>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Check mark.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00B05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5. Cho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rằng</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a:t>
            </a:r>
            <a:r>
              <a:rPr lang="en-US" sz="3200" dirty="0">
                <a:solidFill>
                  <a:schemeClr val="tx1"/>
                </a:solidFill>
                <a:latin typeface="Times New Roman" panose="02020603050405020304" pitchFamily="18" charset="0"/>
                <a:cs typeface="Times New Roman" panose="02020603050405020304" pitchFamily="18" charset="0"/>
              </a:rPr>
              <a:t> 4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-7</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rgbClr val="DBB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7" name="Object 16">
            <a:extLst>
              <a:ext uri="{FF2B5EF4-FFF2-40B4-BE49-F238E27FC236}">
                <a16:creationId xmlns:a16="http://schemas.microsoft.com/office/drawing/2014/main" id="{D0F3FC48-8318-492D-9CF5-6D8CB4C6899F}"/>
              </a:ext>
            </a:extLst>
          </p:cNvPr>
          <p:cNvGraphicFramePr>
            <a:graphicFrameLocks noChangeAspect="1"/>
          </p:cNvGraphicFramePr>
          <p:nvPr/>
        </p:nvGraphicFramePr>
        <p:xfrm>
          <a:off x="3527593" y="399334"/>
          <a:ext cx="939072" cy="688062"/>
        </p:xfrm>
        <a:graphic>
          <a:graphicData uri="http://schemas.openxmlformats.org/presentationml/2006/ole">
            <mc:AlternateContent xmlns:mc="http://schemas.openxmlformats.org/markup-compatibility/2006">
              <mc:Choice xmlns:v="urn:schemas-microsoft-com:vml" Requires="v">
                <p:oleObj spid="_x0000_s8232" name="Equation" r:id="rId16" imgW="304560" imgH="253800" progId="Equation.DSMT4">
                  <p:embed/>
                </p:oleObj>
              </mc:Choice>
              <mc:Fallback>
                <p:oleObj name="Equation" r:id="rId16" imgW="304560" imgH="253800" progId="Equation.DSMT4">
                  <p:embed/>
                  <p:pic>
                    <p:nvPicPr>
                      <p:cNvPr id="17" name="Object 16">
                        <a:extLst>
                          <a:ext uri="{FF2B5EF4-FFF2-40B4-BE49-F238E27FC236}">
                            <a16:creationId xmlns:a16="http://schemas.microsoft.com/office/drawing/2014/main" id="{D0F3FC48-8318-492D-9CF5-6D8CB4C6899F}"/>
                          </a:ext>
                        </a:extLst>
                      </p:cNvPr>
                      <p:cNvPicPr/>
                      <p:nvPr/>
                    </p:nvPicPr>
                    <p:blipFill>
                      <a:blip r:embed="rId17"/>
                      <a:stretch>
                        <a:fillRect/>
                      </a:stretch>
                    </p:blipFill>
                    <p:spPr>
                      <a:xfrm>
                        <a:off x="3527593" y="399334"/>
                        <a:ext cx="939072" cy="6880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CEEBFB6-543A-49E6-8607-1253755F8E80}"/>
              </a:ext>
            </a:extLst>
          </p:cNvPr>
          <p:cNvGraphicFramePr>
            <a:graphicFrameLocks noChangeAspect="1"/>
          </p:cNvGraphicFramePr>
          <p:nvPr/>
        </p:nvGraphicFramePr>
        <p:xfrm>
          <a:off x="6096000" y="540466"/>
          <a:ext cx="1606550" cy="527050"/>
        </p:xfrm>
        <a:graphic>
          <a:graphicData uri="http://schemas.openxmlformats.org/presentationml/2006/ole">
            <mc:AlternateContent xmlns:mc="http://schemas.openxmlformats.org/markup-compatibility/2006">
              <mc:Choice xmlns:v="urn:schemas-microsoft-com:vml" Requires="v">
                <p:oleObj spid="_x0000_s8233" name="Equation" r:id="rId18" imgW="698500" imgH="228600" progId="Equation.DSMT4">
                  <p:embed/>
                </p:oleObj>
              </mc:Choice>
              <mc:Fallback>
                <p:oleObj name="Equation" r:id="rId18" imgW="698500" imgH="228600" progId="Equation.DSMT4">
                  <p:embed/>
                  <p:pic>
                    <p:nvPicPr>
                      <p:cNvPr id="19" name="Object 18">
                        <a:extLst>
                          <a:ext uri="{FF2B5EF4-FFF2-40B4-BE49-F238E27FC236}">
                            <a16:creationId xmlns:a16="http://schemas.microsoft.com/office/drawing/2014/main" id="{9CEEBFB6-543A-49E6-8607-1253755F8E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0" y="540466"/>
                        <a:ext cx="1606550" cy="527050"/>
                      </a:xfrm>
                      <a:prstGeom prst="rect">
                        <a:avLst/>
                      </a:prstGeom>
                      <a:noFill/>
                    </p:spPr>
                  </p:pic>
                </p:oleObj>
              </mc:Fallback>
            </mc:AlternateContent>
          </a:graphicData>
        </a:graphic>
      </p:graphicFrame>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6. Cho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bởi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a:t>
            </a:r>
            <a:r>
              <a:rPr lang="en-US" sz="3200" dirty="0">
                <a:solidFill>
                  <a:schemeClr val="tx1"/>
                </a:solidFill>
                <a:latin typeface="Times New Roman" panose="02020603050405020304" pitchFamily="18" charset="0"/>
                <a:cs typeface="Times New Roman" panose="02020603050405020304" pitchFamily="18" charset="0"/>
              </a:rPr>
              <a:t> 3</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0</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84614" y="2902112"/>
            <a:ext cx="732404" cy="64362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915181"/>
            <a:ext cx="804742" cy="643793"/>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rgbClr val="E9AA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7" name="Object 16">
            <a:extLst>
              <a:ext uri="{FF2B5EF4-FFF2-40B4-BE49-F238E27FC236}">
                <a16:creationId xmlns:a16="http://schemas.microsoft.com/office/drawing/2014/main" id="{1557FCF1-4079-4A92-B517-6E9474E04A85}"/>
              </a:ext>
            </a:extLst>
          </p:cNvPr>
          <p:cNvGraphicFramePr>
            <a:graphicFrameLocks noChangeAspect="1"/>
          </p:cNvGraphicFramePr>
          <p:nvPr/>
        </p:nvGraphicFramePr>
        <p:xfrm>
          <a:off x="7637120" y="340684"/>
          <a:ext cx="1766887" cy="1047750"/>
        </p:xfrm>
        <a:graphic>
          <a:graphicData uri="http://schemas.openxmlformats.org/presentationml/2006/ole">
            <mc:AlternateContent xmlns:mc="http://schemas.openxmlformats.org/markup-compatibility/2006">
              <mc:Choice xmlns:v="urn:schemas-microsoft-com:vml" Requires="v">
                <p:oleObj spid="_x0000_s9237" name="Equation" r:id="rId15" imgW="812447" imgH="482391" progId="Equation.DSMT4">
                  <p:embed/>
                </p:oleObj>
              </mc:Choice>
              <mc:Fallback>
                <p:oleObj name="Equation" r:id="rId15" imgW="812447" imgH="482391" progId="Equation.DSMT4">
                  <p:embed/>
                  <p:pic>
                    <p:nvPicPr>
                      <p:cNvPr id="17" name="Object 16">
                        <a:extLst>
                          <a:ext uri="{FF2B5EF4-FFF2-40B4-BE49-F238E27FC236}">
                            <a16:creationId xmlns:a16="http://schemas.microsoft.com/office/drawing/2014/main" id="{1557FCF1-4079-4A92-B517-6E9474E04A8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37120" y="340684"/>
                        <a:ext cx="1766887" cy="1047750"/>
                      </a:xfrm>
                      <a:prstGeom prst="rect">
                        <a:avLst/>
                      </a:prstGeom>
                      <a:noFill/>
                    </p:spPr>
                  </p:pic>
                </p:oleObj>
              </mc:Fallback>
            </mc:AlternateContent>
          </a:graphicData>
        </a:graphic>
      </p:graphicFrame>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Check mark.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00B05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tx1"/>
                </a:solidFill>
                <a:latin typeface="Times New Roman" panose="02020603050405020304" pitchFamily="18" charset="0"/>
                <a:cs typeface="Times New Roman" panose="02020603050405020304" pitchFamily="18" charset="0"/>
              </a:rPr>
              <a:t>7. Cho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Tổng</a:t>
            </a:r>
            <a:r>
              <a:rPr lang="en-US" sz="3200" dirty="0">
                <a:solidFill>
                  <a:schemeClr val="tx1"/>
                </a:solidFill>
                <a:latin typeface="Times New Roman" panose="02020603050405020304" pitchFamily="18" charset="0"/>
                <a:cs typeface="Times New Roman" panose="02020603050405020304" pitchFamily="18" charset="0"/>
              </a:rPr>
              <a:t> 8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32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noProof="0">
                <a:ln>
                  <a:noFill/>
                </a:ln>
                <a:solidFill>
                  <a:prstClr val="black"/>
                </a:solidFill>
                <a:effectLst/>
                <a:uLnTx/>
                <a:uFillTx/>
                <a:latin typeface="Arial" panose="020B0604020202020204" pitchFamily="34" charset="0"/>
                <a:ea typeface="+mn-ea"/>
                <a:cs typeface="+mn-cs"/>
              </a:rPr>
              <a:t> 49</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36</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rgbClr val="DBB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17" name="Object 16">
            <a:extLst>
              <a:ext uri="{FF2B5EF4-FFF2-40B4-BE49-F238E27FC236}">
                <a16:creationId xmlns:a16="http://schemas.microsoft.com/office/drawing/2014/main" id="{8A62D610-8734-49E4-8A07-FD75D54B30D1}"/>
              </a:ext>
            </a:extLst>
          </p:cNvPr>
          <p:cNvGraphicFramePr>
            <a:graphicFrameLocks noChangeAspect="1"/>
          </p:cNvGraphicFramePr>
          <p:nvPr/>
        </p:nvGraphicFramePr>
        <p:xfrm>
          <a:off x="3801504" y="416086"/>
          <a:ext cx="865990" cy="634515"/>
        </p:xfrm>
        <a:graphic>
          <a:graphicData uri="http://schemas.openxmlformats.org/presentationml/2006/ole">
            <mc:AlternateContent xmlns:mc="http://schemas.openxmlformats.org/markup-compatibility/2006">
              <mc:Choice xmlns:v="urn:schemas-microsoft-com:vml" Requires="v">
                <p:oleObj spid="_x0000_s10280" name="Equation" r:id="rId16" imgW="304560" imgH="253800" progId="Equation.DSMT4">
                  <p:embed/>
                </p:oleObj>
              </mc:Choice>
              <mc:Fallback>
                <p:oleObj name="Equation" r:id="rId16" imgW="304560" imgH="253800" progId="Equation.DSMT4">
                  <p:embed/>
                  <p:pic>
                    <p:nvPicPr>
                      <p:cNvPr id="17" name="Object 16">
                        <a:extLst>
                          <a:ext uri="{FF2B5EF4-FFF2-40B4-BE49-F238E27FC236}">
                            <a16:creationId xmlns:a16="http://schemas.microsoft.com/office/drawing/2014/main" id="{8A62D610-8734-49E4-8A07-FD75D54B30D1}"/>
                          </a:ext>
                        </a:extLst>
                      </p:cNvPr>
                      <p:cNvPicPr/>
                      <p:nvPr/>
                    </p:nvPicPr>
                    <p:blipFill>
                      <a:blip r:embed="rId17"/>
                      <a:stretch>
                        <a:fillRect/>
                      </a:stretch>
                    </p:blipFill>
                    <p:spPr>
                      <a:xfrm>
                        <a:off x="3801504" y="416086"/>
                        <a:ext cx="865990" cy="63451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3B14BB7-1F2F-4917-A926-E0B80870AF2C}"/>
              </a:ext>
            </a:extLst>
          </p:cNvPr>
          <p:cNvGraphicFramePr>
            <a:graphicFrameLocks noChangeAspect="1"/>
          </p:cNvGraphicFramePr>
          <p:nvPr/>
        </p:nvGraphicFramePr>
        <p:xfrm>
          <a:off x="7524508" y="582647"/>
          <a:ext cx="1545367" cy="504610"/>
        </p:xfrm>
        <a:graphic>
          <a:graphicData uri="http://schemas.openxmlformats.org/presentationml/2006/ole">
            <mc:AlternateContent xmlns:mc="http://schemas.openxmlformats.org/markup-compatibility/2006">
              <mc:Choice xmlns:v="urn:schemas-microsoft-com:vml" Requires="v">
                <p:oleObj spid="_x0000_s10281" name="Equation" r:id="rId18" imgW="622080" imgH="203040" progId="Equation.DSMT4">
                  <p:embed/>
                </p:oleObj>
              </mc:Choice>
              <mc:Fallback>
                <p:oleObj name="Equation" r:id="rId18" imgW="622080" imgH="203040" progId="Equation.DSMT4">
                  <p:embed/>
                  <p:pic>
                    <p:nvPicPr>
                      <p:cNvPr id="19" name="Object 18">
                        <a:extLst>
                          <a:ext uri="{FF2B5EF4-FFF2-40B4-BE49-F238E27FC236}">
                            <a16:creationId xmlns:a16="http://schemas.microsoft.com/office/drawing/2014/main" id="{93B14BB7-1F2F-4917-A926-E0B80870AF2C}"/>
                          </a:ext>
                        </a:extLst>
                      </p:cNvPr>
                      <p:cNvPicPr/>
                      <p:nvPr/>
                    </p:nvPicPr>
                    <p:blipFill>
                      <a:blip r:embed="rId19"/>
                      <a:stretch>
                        <a:fillRect/>
                      </a:stretch>
                    </p:blipFill>
                    <p:spPr>
                      <a:xfrm>
                        <a:off x="7524508" y="582647"/>
                        <a:ext cx="1545367" cy="504610"/>
                      </a:xfrm>
                      <a:prstGeom prst="rect">
                        <a:avLst/>
                      </a:prstGeom>
                    </p:spPr>
                  </p:pic>
                </p:oleObj>
              </mc:Fallback>
            </mc:AlternateContent>
          </a:graphicData>
        </a:graphic>
      </p:graphicFrame>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1044</Words>
  <Application>Microsoft Office PowerPoint</Application>
  <PresentationFormat>Widescreen</PresentationFormat>
  <Paragraphs>144</Paragraphs>
  <Slides>22</Slides>
  <Notes>1</Notes>
  <HiddenSlides>0</HiddenSlides>
  <MMClips>2</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Arial</vt:lpstr>
      <vt:lpstr>Calibri</vt:lpstr>
      <vt:lpstr>Calibri Light</vt:lpstr>
      <vt:lpstr>Cooper Black</vt:lpstr>
      <vt:lpstr>Curlz MT</vt:lpstr>
      <vt:lpstr>Segoe Script</vt:lpstr>
      <vt:lpstr>Tahoma</vt:lpstr>
      <vt:lpstr>Times New Roman</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Xuân Tài</dc:creator>
  <cp:lastModifiedBy>Cao Xuân Tài</cp:lastModifiedBy>
  <cp:revision>25</cp:revision>
  <dcterms:created xsi:type="dcterms:W3CDTF">2021-12-12T13:05:43Z</dcterms:created>
  <dcterms:modified xsi:type="dcterms:W3CDTF">2021-12-20T03:24:47Z</dcterms:modified>
</cp:coreProperties>
</file>