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</p:sldIdLst>
  <p:sldSz cx="15544800" cy="9144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iOEE/LqeiyeGFf4uqx73ZLqsmi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94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1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685800"/>
            <a:ext cx="58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685800"/>
            <a:ext cx="58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685800"/>
            <a:ext cx="58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685800"/>
            <a:ext cx="58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685800"/>
            <a:ext cx="58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685800"/>
            <a:ext cx="58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685800"/>
            <a:ext cx="58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685800"/>
            <a:ext cx="58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685800"/>
            <a:ext cx="58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685800"/>
            <a:ext cx="58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685800"/>
            <a:ext cx="58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685800"/>
            <a:ext cx="58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685800"/>
            <a:ext cx="58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685800"/>
            <a:ext cx="58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685800"/>
            <a:ext cx="58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685800"/>
            <a:ext cx="58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685800"/>
            <a:ext cx="58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9"/>
          <p:cNvSpPr txBox="1">
            <a:spLocks noGrp="1"/>
          </p:cNvSpPr>
          <p:nvPr>
            <p:ph type="title"/>
          </p:nvPr>
        </p:nvSpPr>
        <p:spPr>
          <a:xfrm>
            <a:off x="1066680" y="6713851"/>
            <a:ext cx="5013602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80"/>
              <a:buFont typeface="Calibri"/>
              <a:buNone/>
              <a:defRPr sz="40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body" idx="1"/>
          </p:nvPr>
        </p:nvSpPr>
        <p:spPr>
          <a:xfrm>
            <a:off x="1066681" y="2071943"/>
            <a:ext cx="5013602" cy="4405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87680" algn="l" rtl="0">
              <a:lnSpc>
                <a:spcPct val="90000"/>
              </a:lnSpc>
              <a:spcBef>
                <a:spcPts val="1275"/>
              </a:spcBef>
              <a:spcAft>
                <a:spcPts val="0"/>
              </a:spcAft>
              <a:buClr>
                <a:schemeClr val="dk1"/>
              </a:buClr>
              <a:buSzPts val="4080"/>
              <a:buFont typeface="Arial"/>
              <a:buChar char="•"/>
              <a:defRPr sz="40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5294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570"/>
              <a:buFont typeface="Arial"/>
              <a:buChar char="•"/>
              <a:defRPr sz="357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2291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060"/>
              <a:buFont typeface="Arial"/>
              <a:buChar char="•"/>
              <a:defRPr sz="30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0525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Char char="•"/>
              <a:defRPr sz="2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0525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Char char="•"/>
              <a:defRPr sz="2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0525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Char char="•"/>
              <a:defRPr sz="2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0525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Char char="•"/>
              <a:defRPr sz="2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0525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Char char="•"/>
              <a:defRPr sz="2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0525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Char char="•"/>
              <a:defRPr sz="2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9"/>
          <p:cNvSpPr txBox="1">
            <a:spLocks noGrp="1"/>
          </p:cNvSpPr>
          <p:nvPr>
            <p:ph type="body" idx="2"/>
          </p:nvPr>
        </p:nvSpPr>
        <p:spPr>
          <a:xfrm>
            <a:off x="6468639" y="2071943"/>
            <a:ext cx="8338742" cy="5903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87680" algn="l" rtl="0">
              <a:lnSpc>
                <a:spcPct val="90000"/>
              </a:lnSpc>
              <a:spcBef>
                <a:spcPts val="1275"/>
              </a:spcBef>
              <a:spcAft>
                <a:spcPts val="0"/>
              </a:spcAft>
              <a:buClr>
                <a:schemeClr val="dk1"/>
              </a:buClr>
              <a:buSzPts val="4080"/>
              <a:buFont typeface="Arial"/>
              <a:buChar char="•"/>
              <a:defRPr sz="40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785"/>
              <a:buFont typeface="Arial"/>
              <a:buNone/>
              <a:defRPr sz="17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None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275"/>
              <a:buFont typeface="Arial"/>
              <a:buNone/>
              <a:defRPr sz="12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275"/>
              <a:buFont typeface="Arial"/>
              <a:buNone/>
              <a:defRPr sz="12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275"/>
              <a:buFont typeface="Arial"/>
              <a:buNone/>
              <a:defRPr sz="12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275"/>
              <a:buFont typeface="Arial"/>
              <a:buNone/>
              <a:defRPr sz="12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275"/>
              <a:buFont typeface="Arial"/>
              <a:buNone/>
              <a:defRPr sz="12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275"/>
              <a:buFont typeface="Arial"/>
              <a:buNone/>
              <a:defRPr sz="12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9"/>
          <p:cNvSpPr txBox="1"/>
          <p:nvPr/>
        </p:nvSpPr>
        <p:spPr>
          <a:xfrm>
            <a:off x="4995386" y="240597"/>
            <a:ext cx="805239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GHI DANH CÁ NHÂN TIÊU BIỂU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NĂM HỌC 2020-2021</a:t>
            </a:r>
            <a:endParaRPr sz="32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19" descr="Lotus Flower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1070" y="1425627"/>
            <a:ext cx="1147990" cy="25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9" descr="Lotus Flower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136" y="1425627"/>
            <a:ext cx="1147990" cy="25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9" descr="Lotus Flower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5266" y="1425627"/>
            <a:ext cx="1147990" cy="258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8"/>
          <p:cNvSpPr txBox="1">
            <a:spLocks noGrp="1"/>
          </p:cNvSpPr>
          <p:nvPr>
            <p:ph type="title"/>
          </p:nvPr>
        </p:nvSpPr>
        <p:spPr>
          <a:xfrm>
            <a:off x="1068705" y="486834"/>
            <a:ext cx="1340739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10"/>
              <a:buFont typeface="Calibri"/>
              <a:buNone/>
              <a:defRPr sz="561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body" idx="1"/>
          </p:nvPr>
        </p:nvSpPr>
        <p:spPr>
          <a:xfrm rot="5400000">
            <a:off x="4871508" y="-1368636"/>
            <a:ext cx="5801784" cy="1340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5294" algn="l" rtl="0">
              <a:lnSpc>
                <a:spcPct val="90000"/>
              </a:lnSpc>
              <a:spcBef>
                <a:spcPts val="1275"/>
              </a:spcBef>
              <a:spcAft>
                <a:spcPts val="0"/>
              </a:spcAft>
              <a:buClr>
                <a:schemeClr val="dk1"/>
              </a:buClr>
              <a:buSzPts val="3570"/>
              <a:buFont typeface="Arial"/>
              <a:buChar char="•"/>
              <a:defRPr sz="357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2291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060"/>
              <a:buFont typeface="Arial"/>
              <a:buChar char="•"/>
              <a:defRPr sz="30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0525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Char char="•"/>
              <a:defRPr sz="2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dt" idx="10"/>
          </p:nvPr>
        </p:nvSpPr>
        <p:spPr>
          <a:xfrm>
            <a:off x="1068705" y="8475134"/>
            <a:ext cx="349758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ftr" idx="11"/>
          </p:nvPr>
        </p:nvSpPr>
        <p:spPr>
          <a:xfrm>
            <a:off x="5149215" y="8475134"/>
            <a:ext cx="524637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sldNum" idx="12"/>
          </p:nvPr>
        </p:nvSpPr>
        <p:spPr>
          <a:xfrm>
            <a:off x="10978515" y="8475134"/>
            <a:ext cx="349758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9"/>
          <p:cNvSpPr txBox="1">
            <a:spLocks noGrp="1"/>
          </p:cNvSpPr>
          <p:nvPr>
            <p:ph type="title"/>
          </p:nvPr>
        </p:nvSpPr>
        <p:spPr>
          <a:xfrm rot="5400000">
            <a:off x="8925613" y="2685469"/>
            <a:ext cx="7749117" cy="3351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10"/>
              <a:buFont typeface="Calibri"/>
              <a:buNone/>
              <a:defRPr sz="561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body" idx="1"/>
          </p:nvPr>
        </p:nvSpPr>
        <p:spPr>
          <a:xfrm rot="5400000">
            <a:off x="2124763" y="-569224"/>
            <a:ext cx="7749117" cy="986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5294" algn="l" rtl="0">
              <a:lnSpc>
                <a:spcPct val="90000"/>
              </a:lnSpc>
              <a:spcBef>
                <a:spcPts val="1275"/>
              </a:spcBef>
              <a:spcAft>
                <a:spcPts val="0"/>
              </a:spcAft>
              <a:buClr>
                <a:schemeClr val="dk1"/>
              </a:buClr>
              <a:buSzPts val="3570"/>
              <a:buFont typeface="Arial"/>
              <a:buChar char="•"/>
              <a:defRPr sz="357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2291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060"/>
              <a:buFont typeface="Arial"/>
              <a:buChar char="•"/>
              <a:defRPr sz="30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0525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Char char="•"/>
              <a:defRPr sz="2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dt" idx="10"/>
          </p:nvPr>
        </p:nvSpPr>
        <p:spPr>
          <a:xfrm>
            <a:off x="1068705" y="8475134"/>
            <a:ext cx="349758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ftr" idx="11"/>
          </p:nvPr>
        </p:nvSpPr>
        <p:spPr>
          <a:xfrm>
            <a:off x="5149215" y="8475134"/>
            <a:ext cx="524637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sldNum" idx="12"/>
          </p:nvPr>
        </p:nvSpPr>
        <p:spPr>
          <a:xfrm>
            <a:off x="10978515" y="8475134"/>
            <a:ext cx="349758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0"/>
          <p:cNvSpPr txBox="1">
            <a:spLocks noGrp="1"/>
          </p:cNvSpPr>
          <p:nvPr>
            <p:ph type="ctrTitle"/>
          </p:nvPr>
        </p:nvSpPr>
        <p:spPr>
          <a:xfrm>
            <a:off x="1943100" y="1496484"/>
            <a:ext cx="11658600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650"/>
              <a:buFont typeface="Calibri"/>
              <a:buNone/>
              <a:defRPr sz="76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subTitle" idx="1"/>
          </p:nvPr>
        </p:nvSpPr>
        <p:spPr>
          <a:xfrm>
            <a:off x="1943100" y="4802717"/>
            <a:ext cx="11658600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275"/>
              </a:spcBef>
              <a:spcAft>
                <a:spcPts val="0"/>
              </a:spcAft>
              <a:buClr>
                <a:schemeClr val="dk1"/>
              </a:buClr>
              <a:buSzPts val="3060"/>
              <a:buFont typeface="Arial"/>
              <a:buNone/>
              <a:defRPr sz="30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None/>
              <a:defRPr sz="2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None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None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None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None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None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None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None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dt" idx="10"/>
          </p:nvPr>
        </p:nvSpPr>
        <p:spPr>
          <a:xfrm>
            <a:off x="1068705" y="8475134"/>
            <a:ext cx="349758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ftr" idx="11"/>
          </p:nvPr>
        </p:nvSpPr>
        <p:spPr>
          <a:xfrm>
            <a:off x="5149215" y="8475134"/>
            <a:ext cx="524637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sldNum" idx="12"/>
          </p:nvPr>
        </p:nvSpPr>
        <p:spPr>
          <a:xfrm>
            <a:off x="10978515" y="8475134"/>
            <a:ext cx="349758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1"/>
          <p:cNvSpPr txBox="1">
            <a:spLocks noGrp="1"/>
          </p:cNvSpPr>
          <p:nvPr>
            <p:ph type="title"/>
          </p:nvPr>
        </p:nvSpPr>
        <p:spPr>
          <a:xfrm>
            <a:off x="1068705" y="486834"/>
            <a:ext cx="1340739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10"/>
              <a:buFont typeface="Calibri"/>
              <a:buNone/>
              <a:defRPr sz="561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body" idx="1"/>
          </p:nvPr>
        </p:nvSpPr>
        <p:spPr>
          <a:xfrm>
            <a:off x="1068705" y="2434167"/>
            <a:ext cx="13407390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5294" algn="l" rtl="0">
              <a:lnSpc>
                <a:spcPct val="90000"/>
              </a:lnSpc>
              <a:spcBef>
                <a:spcPts val="1275"/>
              </a:spcBef>
              <a:spcAft>
                <a:spcPts val="0"/>
              </a:spcAft>
              <a:buClr>
                <a:schemeClr val="dk1"/>
              </a:buClr>
              <a:buSzPts val="3570"/>
              <a:buFont typeface="Arial"/>
              <a:buChar char="•"/>
              <a:defRPr sz="357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2291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060"/>
              <a:buFont typeface="Arial"/>
              <a:buChar char="•"/>
              <a:defRPr sz="30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0525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Char char="•"/>
              <a:defRPr sz="2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dt" idx="10"/>
          </p:nvPr>
        </p:nvSpPr>
        <p:spPr>
          <a:xfrm>
            <a:off x="1068705" y="8475134"/>
            <a:ext cx="349758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ftr" idx="11"/>
          </p:nvPr>
        </p:nvSpPr>
        <p:spPr>
          <a:xfrm>
            <a:off x="5149215" y="8475134"/>
            <a:ext cx="524637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sldNum" idx="12"/>
          </p:nvPr>
        </p:nvSpPr>
        <p:spPr>
          <a:xfrm>
            <a:off x="10978515" y="8475134"/>
            <a:ext cx="349758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2"/>
          <p:cNvSpPr txBox="1">
            <a:spLocks noGrp="1"/>
          </p:cNvSpPr>
          <p:nvPr>
            <p:ph type="title"/>
          </p:nvPr>
        </p:nvSpPr>
        <p:spPr>
          <a:xfrm>
            <a:off x="1060609" y="2279652"/>
            <a:ext cx="13407390" cy="3803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650"/>
              <a:buFont typeface="Calibri"/>
              <a:buNone/>
              <a:defRPr sz="76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body" idx="1"/>
          </p:nvPr>
        </p:nvSpPr>
        <p:spPr>
          <a:xfrm>
            <a:off x="1060609" y="6119285"/>
            <a:ext cx="13407390" cy="200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275"/>
              </a:spcBef>
              <a:spcAft>
                <a:spcPts val="0"/>
              </a:spcAft>
              <a:buClr>
                <a:srgbClr val="888888"/>
              </a:buClr>
              <a:buSzPts val="3060"/>
              <a:buFont typeface="Arial"/>
              <a:buNone/>
              <a:defRPr sz="30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888888"/>
              </a:buClr>
              <a:buSzPts val="2550"/>
              <a:buFont typeface="Arial"/>
              <a:buNone/>
              <a:defRPr sz="25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888888"/>
              </a:buClr>
              <a:buSzPts val="2295"/>
              <a:buFont typeface="Arial"/>
              <a:buNone/>
              <a:defRPr sz="229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888888"/>
              </a:buClr>
              <a:buSzPts val="2040"/>
              <a:buFont typeface="Arial"/>
              <a:buNone/>
              <a:defRPr sz="20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888888"/>
              </a:buClr>
              <a:buSzPts val="2040"/>
              <a:buFont typeface="Arial"/>
              <a:buNone/>
              <a:defRPr sz="20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888888"/>
              </a:buClr>
              <a:buSzPts val="2040"/>
              <a:buFont typeface="Arial"/>
              <a:buNone/>
              <a:defRPr sz="20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888888"/>
              </a:buClr>
              <a:buSzPts val="2040"/>
              <a:buFont typeface="Arial"/>
              <a:buNone/>
              <a:defRPr sz="20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888888"/>
              </a:buClr>
              <a:buSzPts val="2040"/>
              <a:buFont typeface="Arial"/>
              <a:buNone/>
              <a:defRPr sz="20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888888"/>
              </a:buClr>
              <a:buSzPts val="2040"/>
              <a:buFont typeface="Arial"/>
              <a:buNone/>
              <a:defRPr sz="20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dt" idx="10"/>
          </p:nvPr>
        </p:nvSpPr>
        <p:spPr>
          <a:xfrm>
            <a:off x="1068705" y="8475134"/>
            <a:ext cx="349758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ftr" idx="11"/>
          </p:nvPr>
        </p:nvSpPr>
        <p:spPr>
          <a:xfrm>
            <a:off x="5149215" y="8475134"/>
            <a:ext cx="524637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sldNum" idx="12"/>
          </p:nvPr>
        </p:nvSpPr>
        <p:spPr>
          <a:xfrm>
            <a:off x="10978515" y="8475134"/>
            <a:ext cx="349758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3"/>
          <p:cNvSpPr txBox="1">
            <a:spLocks noGrp="1"/>
          </p:cNvSpPr>
          <p:nvPr>
            <p:ph type="title"/>
          </p:nvPr>
        </p:nvSpPr>
        <p:spPr>
          <a:xfrm>
            <a:off x="1068705" y="486834"/>
            <a:ext cx="1340739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10"/>
              <a:buFont typeface="Calibri"/>
              <a:buNone/>
              <a:defRPr sz="561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body" idx="1"/>
          </p:nvPr>
        </p:nvSpPr>
        <p:spPr>
          <a:xfrm>
            <a:off x="1068705" y="2434167"/>
            <a:ext cx="6606540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5294" algn="l" rtl="0">
              <a:lnSpc>
                <a:spcPct val="90000"/>
              </a:lnSpc>
              <a:spcBef>
                <a:spcPts val="1275"/>
              </a:spcBef>
              <a:spcAft>
                <a:spcPts val="0"/>
              </a:spcAft>
              <a:buClr>
                <a:schemeClr val="dk1"/>
              </a:buClr>
              <a:buSzPts val="3570"/>
              <a:buFont typeface="Arial"/>
              <a:buChar char="•"/>
              <a:defRPr sz="357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2291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060"/>
              <a:buFont typeface="Arial"/>
              <a:buChar char="•"/>
              <a:defRPr sz="30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0525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Char char="•"/>
              <a:defRPr sz="2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2"/>
          </p:nvPr>
        </p:nvSpPr>
        <p:spPr>
          <a:xfrm>
            <a:off x="7869555" y="2434167"/>
            <a:ext cx="6606540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5294" algn="l" rtl="0">
              <a:lnSpc>
                <a:spcPct val="90000"/>
              </a:lnSpc>
              <a:spcBef>
                <a:spcPts val="1275"/>
              </a:spcBef>
              <a:spcAft>
                <a:spcPts val="0"/>
              </a:spcAft>
              <a:buClr>
                <a:schemeClr val="dk1"/>
              </a:buClr>
              <a:buSzPts val="3570"/>
              <a:buFont typeface="Arial"/>
              <a:buChar char="•"/>
              <a:defRPr sz="357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2291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060"/>
              <a:buFont typeface="Arial"/>
              <a:buChar char="•"/>
              <a:defRPr sz="30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0525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Char char="•"/>
              <a:defRPr sz="2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dt" idx="10"/>
          </p:nvPr>
        </p:nvSpPr>
        <p:spPr>
          <a:xfrm>
            <a:off x="1068705" y="8475134"/>
            <a:ext cx="349758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ftr" idx="11"/>
          </p:nvPr>
        </p:nvSpPr>
        <p:spPr>
          <a:xfrm>
            <a:off x="5149215" y="8475134"/>
            <a:ext cx="524637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sldNum" idx="12"/>
          </p:nvPr>
        </p:nvSpPr>
        <p:spPr>
          <a:xfrm>
            <a:off x="10978515" y="8475134"/>
            <a:ext cx="349758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4"/>
          <p:cNvSpPr txBox="1">
            <a:spLocks noGrp="1"/>
          </p:cNvSpPr>
          <p:nvPr>
            <p:ph type="title"/>
          </p:nvPr>
        </p:nvSpPr>
        <p:spPr>
          <a:xfrm>
            <a:off x="1070730" y="486834"/>
            <a:ext cx="1340739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10"/>
              <a:buFont typeface="Calibri"/>
              <a:buNone/>
              <a:defRPr sz="561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body" idx="1"/>
          </p:nvPr>
        </p:nvSpPr>
        <p:spPr>
          <a:xfrm>
            <a:off x="1070731" y="2241551"/>
            <a:ext cx="6576178" cy="109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275"/>
              </a:spcBef>
              <a:spcAft>
                <a:spcPts val="0"/>
              </a:spcAft>
              <a:buClr>
                <a:schemeClr val="dk1"/>
              </a:buClr>
              <a:buSzPts val="3060"/>
              <a:buFont typeface="Arial"/>
              <a:buNone/>
              <a:defRPr sz="306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None/>
              <a:defRPr sz="25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None/>
              <a:defRPr sz="229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None/>
              <a:defRPr sz="204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None/>
              <a:defRPr sz="204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None/>
              <a:defRPr sz="204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None/>
              <a:defRPr sz="204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None/>
              <a:defRPr sz="204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None/>
              <a:defRPr sz="204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2"/>
          </p:nvPr>
        </p:nvSpPr>
        <p:spPr>
          <a:xfrm>
            <a:off x="1070731" y="3340100"/>
            <a:ext cx="6576178" cy="491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5294" algn="l" rtl="0">
              <a:lnSpc>
                <a:spcPct val="90000"/>
              </a:lnSpc>
              <a:spcBef>
                <a:spcPts val="1275"/>
              </a:spcBef>
              <a:spcAft>
                <a:spcPts val="0"/>
              </a:spcAft>
              <a:buClr>
                <a:schemeClr val="dk1"/>
              </a:buClr>
              <a:buSzPts val="3570"/>
              <a:buFont typeface="Arial"/>
              <a:buChar char="•"/>
              <a:defRPr sz="357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2291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060"/>
              <a:buFont typeface="Arial"/>
              <a:buChar char="•"/>
              <a:defRPr sz="30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0525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Char char="•"/>
              <a:defRPr sz="2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3"/>
          </p:nvPr>
        </p:nvSpPr>
        <p:spPr>
          <a:xfrm>
            <a:off x="7869555" y="2241551"/>
            <a:ext cx="6608565" cy="109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275"/>
              </a:spcBef>
              <a:spcAft>
                <a:spcPts val="0"/>
              </a:spcAft>
              <a:buClr>
                <a:schemeClr val="dk1"/>
              </a:buClr>
              <a:buSzPts val="3060"/>
              <a:buFont typeface="Arial"/>
              <a:buNone/>
              <a:defRPr sz="306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None/>
              <a:defRPr sz="25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None/>
              <a:defRPr sz="229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None/>
              <a:defRPr sz="204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None/>
              <a:defRPr sz="204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None/>
              <a:defRPr sz="204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None/>
              <a:defRPr sz="204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None/>
              <a:defRPr sz="204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None/>
              <a:defRPr sz="204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4"/>
          </p:nvPr>
        </p:nvSpPr>
        <p:spPr>
          <a:xfrm>
            <a:off x="7869555" y="3340100"/>
            <a:ext cx="6608565" cy="491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5294" algn="l" rtl="0">
              <a:lnSpc>
                <a:spcPct val="90000"/>
              </a:lnSpc>
              <a:spcBef>
                <a:spcPts val="1275"/>
              </a:spcBef>
              <a:spcAft>
                <a:spcPts val="0"/>
              </a:spcAft>
              <a:buClr>
                <a:schemeClr val="dk1"/>
              </a:buClr>
              <a:buSzPts val="3570"/>
              <a:buFont typeface="Arial"/>
              <a:buChar char="•"/>
              <a:defRPr sz="357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2291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060"/>
              <a:buFont typeface="Arial"/>
              <a:buChar char="•"/>
              <a:defRPr sz="30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0525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Char char="•"/>
              <a:defRPr sz="2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7433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295"/>
              <a:buFont typeface="Arial"/>
              <a:buChar char="•"/>
              <a:defRPr sz="22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dt" idx="10"/>
          </p:nvPr>
        </p:nvSpPr>
        <p:spPr>
          <a:xfrm>
            <a:off x="1068705" y="8475134"/>
            <a:ext cx="349758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ftr" idx="11"/>
          </p:nvPr>
        </p:nvSpPr>
        <p:spPr>
          <a:xfrm>
            <a:off x="5149215" y="8475134"/>
            <a:ext cx="524637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sldNum" idx="12"/>
          </p:nvPr>
        </p:nvSpPr>
        <p:spPr>
          <a:xfrm>
            <a:off x="10978515" y="8475134"/>
            <a:ext cx="349758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5"/>
          <p:cNvSpPr txBox="1">
            <a:spLocks noGrp="1"/>
          </p:cNvSpPr>
          <p:nvPr>
            <p:ph type="title"/>
          </p:nvPr>
        </p:nvSpPr>
        <p:spPr>
          <a:xfrm>
            <a:off x="1068705" y="486834"/>
            <a:ext cx="1340739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10"/>
              <a:buFont typeface="Calibri"/>
              <a:buNone/>
              <a:defRPr sz="561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dt" idx="10"/>
          </p:nvPr>
        </p:nvSpPr>
        <p:spPr>
          <a:xfrm>
            <a:off x="1068705" y="8475134"/>
            <a:ext cx="349758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ftr" idx="11"/>
          </p:nvPr>
        </p:nvSpPr>
        <p:spPr>
          <a:xfrm>
            <a:off x="5149215" y="8475134"/>
            <a:ext cx="524637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sldNum" idx="12"/>
          </p:nvPr>
        </p:nvSpPr>
        <p:spPr>
          <a:xfrm>
            <a:off x="10978515" y="8475134"/>
            <a:ext cx="349758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6"/>
          <p:cNvSpPr txBox="1">
            <a:spLocks noGrp="1"/>
          </p:cNvSpPr>
          <p:nvPr>
            <p:ph type="dt" idx="10"/>
          </p:nvPr>
        </p:nvSpPr>
        <p:spPr>
          <a:xfrm>
            <a:off x="1068705" y="8475134"/>
            <a:ext cx="349758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ftr" idx="11"/>
          </p:nvPr>
        </p:nvSpPr>
        <p:spPr>
          <a:xfrm>
            <a:off x="5149215" y="8475134"/>
            <a:ext cx="524637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sldNum" idx="12"/>
          </p:nvPr>
        </p:nvSpPr>
        <p:spPr>
          <a:xfrm>
            <a:off x="10978515" y="8475134"/>
            <a:ext cx="349758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7"/>
          <p:cNvSpPr txBox="1">
            <a:spLocks noGrp="1"/>
          </p:cNvSpPr>
          <p:nvPr>
            <p:ph type="title"/>
          </p:nvPr>
        </p:nvSpPr>
        <p:spPr>
          <a:xfrm>
            <a:off x="1070730" y="609600"/>
            <a:ext cx="5013602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80"/>
              <a:buFont typeface="Calibri"/>
              <a:buNone/>
              <a:defRPr sz="40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27"/>
          <p:cNvSpPr>
            <a:spLocks noGrp="1"/>
          </p:cNvSpPr>
          <p:nvPr>
            <p:ph type="pic" idx="2"/>
          </p:nvPr>
        </p:nvSpPr>
        <p:spPr>
          <a:xfrm>
            <a:off x="6608565" y="1316567"/>
            <a:ext cx="7869555" cy="649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75"/>
              </a:spcBef>
              <a:spcAft>
                <a:spcPts val="0"/>
              </a:spcAft>
              <a:buClr>
                <a:schemeClr val="dk1"/>
              </a:buClr>
              <a:buSzPts val="4080"/>
              <a:buFont typeface="Arial"/>
              <a:buNone/>
              <a:defRPr sz="40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570"/>
              <a:buFont typeface="Arial"/>
              <a:buNone/>
              <a:defRPr sz="357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060"/>
              <a:buFont typeface="Arial"/>
              <a:buNone/>
              <a:defRPr sz="30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None/>
              <a:defRPr sz="2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None/>
              <a:defRPr sz="2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None/>
              <a:defRPr sz="2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None/>
              <a:defRPr sz="2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None/>
              <a:defRPr sz="2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None/>
              <a:defRPr sz="2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1070730" y="2743200"/>
            <a:ext cx="5013602" cy="508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275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None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785"/>
              <a:buFont typeface="Arial"/>
              <a:buNone/>
              <a:defRPr sz="17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None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275"/>
              <a:buFont typeface="Arial"/>
              <a:buNone/>
              <a:defRPr sz="12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275"/>
              <a:buFont typeface="Arial"/>
              <a:buNone/>
              <a:defRPr sz="12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275"/>
              <a:buFont typeface="Arial"/>
              <a:buNone/>
              <a:defRPr sz="12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275"/>
              <a:buFont typeface="Arial"/>
              <a:buNone/>
              <a:defRPr sz="12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275"/>
              <a:buFont typeface="Arial"/>
              <a:buNone/>
              <a:defRPr sz="12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275"/>
              <a:buFont typeface="Arial"/>
              <a:buNone/>
              <a:defRPr sz="12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dt" idx="10"/>
          </p:nvPr>
        </p:nvSpPr>
        <p:spPr>
          <a:xfrm>
            <a:off x="1068705" y="8475134"/>
            <a:ext cx="349758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ftr" idx="11"/>
          </p:nvPr>
        </p:nvSpPr>
        <p:spPr>
          <a:xfrm>
            <a:off x="5149215" y="8475134"/>
            <a:ext cx="524637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sldNum" idx="12"/>
          </p:nvPr>
        </p:nvSpPr>
        <p:spPr>
          <a:xfrm>
            <a:off x="10978515" y="8475134"/>
            <a:ext cx="349758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4.jp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4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4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4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"/>
          <p:cNvSpPr txBox="1">
            <a:spLocks noGrp="1"/>
          </p:cNvSpPr>
          <p:nvPr>
            <p:ph type="title"/>
          </p:nvPr>
        </p:nvSpPr>
        <p:spPr>
          <a:xfrm>
            <a:off x="95220" y="7610503"/>
            <a:ext cx="5068131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</a:t>
            </a:r>
            <a:r>
              <a:rPr lang="en-US" sz="24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CHU THỊ THU HƯƠNG</a:t>
            </a:r>
            <a:br>
              <a:rPr lang="en-US" sz="24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10A1</a:t>
            </a:r>
            <a:br>
              <a:rPr lang="en-US" sz="24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Giải Ba cuộc thi KHKT </a:t>
            </a:r>
            <a:br>
              <a:rPr lang="en-US" sz="24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Giấy khen của Giám đốc </a:t>
            </a:r>
            <a:br>
              <a:rPr lang="en-US" sz="24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Sở GD-ĐT Hưng Yên</a:t>
            </a:r>
            <a:endParaRPr sz="2400">
              <a:solidFill>
                <a:srgbClr val="FFFF00"/>
              </a:solidFill>
            </a:endParaRPr>
          </a:p>
        </p:txBody>
      </p:sp>
      <p:pic>
        <p:nvPicPr>
          <p:cNvPr id="81" name="Google Shape;81;p1" descr="A person wearing glasses&#10;&#10;Description automatically generated with low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71889" y="1899972"/>
            <a:ext cx="4237783" cy="4764299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82" name="Google Shape;8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0075" y="271612"/>
            <a:ext cx="1413407" cy="137789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"/>
          <p:cNvSpPr txBox="1"/>
          <p:nvPr/>
        </p:nvSpPr>
        <p:spPr>
          <a:xfrm>
            <a:off x="4533900" y="7596636"/>
            <a:ext cx="6080836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</a:t>
            </a:r>
            <a: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NGUYỄN THỊ THU THẢO</a:t>
            </a:r>
            <a:b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10A1</a:t>
            </a:r>
            <a:endParaRPr sz="24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Giải Ba cuộc thi KHKT 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Giấy khen của Giám đốc 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Sở GD-ĐT Hưng Yên</a:t>
            </a:r>
            <a:endParaRPr sz="24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62840" y="1848494"/>
            <a:ext cx="4237783" cy="4792094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-1746448"/>
            <a:ext cx="11528535" cy="126188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9257602" y="6819277"/>
            <a:ext cx="6519999" cy="221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</a:t>
            </a:r>
            <a: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TRỊNH TRUNG HIẾU</a:t>
            </a:r>
            <a:b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11A1</a:t>
            </a:r>
            <a:endParaRPr sz="24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HCB đôi nam, HCĐ đơn nam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Hội khỏe Phù đổng tỉnh Hưng Yên, lần thứ X</a:t>
            </a:r>
            <a:endParaRPr sz="24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 descr="A person holding a phone&#10;&#10;Description automatically generated with low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3791" y="1880276"/>
            <a:ext cx="4019120" cy="4792095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2529" y="405548"/>
            <a:ext cx="1413407" cy="1377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0" descr="A picture containing stand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8508" y="1927040"/>
            <a:ext cx="4125283" cy="537770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95" name="Google Shape;195;p10"/>
          <p:cNvSpPr txBox="1"/>
          <p:nvPr/>
        </p:nvSpPr>
        <p:spPr>
          <a:xfrm>
            <a:off x="5242243" y="7304744"/>
            <a:ext cx="4955619" cy="1610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VŨ ĐỨC THÀNH</a:t>
            </a:r>
            <a:b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12A1 – Giải Ba môn Vật Lí</a:t>
            </a:r>
            <a:endParaRPr sz="28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tại kỳ thi chọn HSG cấp tỉnh</a:t>
            </a:r>
            <a:endParaRPr sz="28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25705" y="1927040"/>
            <a:ext cx="4422276" cy="537770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97" name="Google Shape;197;p10"/>
          <p:cNvSpPr txBox="1"/>
          <p:nvPr/>
        </p:nvSpPr>
        <p:spPr>
          <a:xfrm>
            <a:off x="456595" y="7304744"/>
            <a:ext cx="5013602" cy="1610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VŨ VĂN QUÝ</a:t>
            </a:r>
            <a:b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12A1 – Giải Ba môn Toán</a:t>
            </a:r>
            <a:endParaRPr sz="28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tại kỳ thi chọn HSG cấp tỉnh</a:t>
            </a:r>
            <a:endParaRPr sz="28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10" descr="A person wearing a white shirt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 b="27203"/>
          <a:stretch/>
        </p:blipFill>
        <p:spPr>
          <a:xfrm>
            <a:off x="10500480" y="1927040"/>
            <a:ext cx="4266252" cy="5377702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99" name="Google Shape;199;p10"/>
          <p:cNvSpPr txBox="1"/>
          <p:nvPr/>
        </p:nvSpPr>
        <p:spPr>
          <a:xfrm>
            <a:off x="10068444" y="7304743"/>
            <a:ext cx="5476356" cy="1610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VŨ MỸ DUYÊN</a:t>
            </a:r>
            <a:b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12A1 – Giải Ba môn Hóa học</a:t>
            </a:r>
            <a:endParaRPr sz="28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tại kỳ thi chọn HSG cấp tỉnh</a:t>
            </a:r>
            <a:endParaRPr sz="28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11" descr="A person wearing glasses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98829" y="1930926"/>
            <a:ext cx="4215622" cy="5456784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05" name="Google Shape;205;p11" descr="A person standing in front of a tree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96424" y="1871932"/>
            <a:ext cx="4423711" cy="5545274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206" name="Google Shape;206;p11"/>
          <p:cNvSpPr txBox="1"/>
          <p:nvPr/>
        </p:nvSpPr>
        <p:spPr>
          <a:xfrm>
            <a:off x="79585" y="7805279"/>
            <a:ext cx="5579568" cy="935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sinh: </a:t>
            </a: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LÊ THỊ MINH ANH</a:t>
            </a:r>
            <a:b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12A1 - Giải KK môn Sinh học</a:t>
            </a:r>
            <a:endParaRPr sz="24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tại kì thi chọn HSG cấp tỉnh</a:t>
            </a:r>
            <a:endParaRPr sz="24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1"/>
          <p:cNvSpPr txBox="1"/>
          <p:nvPr/>
        </p:nvSpPr>
        <p:spPr>
          <a:xfrm>
            <a:off x="5212985" y="7834775"/>
            <a:ext cx="5118830" cy="935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sinh: </a:t>
            </a:r>
            <a: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NGUYỄN THỊ LINH</a:t>
            </a:r>
            <a:b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12A1 - Giải KK môn Sinh học</a:t>
            </a:r>
            <a:endParaRPr sz="20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tại kì thi chọn HSG cấp tỉnh</a:t>
            </a:r>
            <a:endParaRPr sz="20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72529" y="405548"/>
            <a:ext cx="1413407" cy="137789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1"/>
          <p:cNvSpPr txBox="1">
            <a:spLocks noGrp="1"/>
          </p:cNvSpPr>
          <p:nvPr>
            <p:ph type="title"/>
          </p:nvPr>
        </p:nvSpPr>
        <p:spPr>
          <a:xfrm>
            <a:off x="10120135" y="7573573"/>
            <a:ext cx="5077981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</a:t>
            </a:r>
            <a:r>
              <a:rPr lang="en-US" sz="24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VƯƠNG THỊ HIỀN</a:t>
            </a:r>
            <a:br>
              <a:rPr lang="en-US" sz="24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12A8 – Giải KK môn Địa Lí</a:t>
            </a:r>
            <a:br>
              <a:rPr lang="en-US" sz="24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tại kỳ thi chọn HSG cấp tỉnh</a:t>
            </a:r>
            <a:endParaRPr sz="2400">
              <a:solidFill>
                <a:srgbClr val="FFFF00"/>
              </a:solidFill>
            </a:endParaRPr>
          </a:p>
        </p:txBody>
      </p:sp>
      <p:pic>
        <p:nvPicPr>
          <p:cNvPr id="210" name="Google Shape;210;p11" descr="A person posing for the camera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48335" y="1783442"/>
            <a:ext cx="4215620" cy="5604268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"/>
          <p:cNvSpPr txBox="1">
            <a:spLocks noGrp="1"/>
          </p:cNvSpPr>
          <p:nvPr>
            <p:ph type="title"/>
          </p:nvPr>
        </p:nvSpPr>
        <p:spPr>
          <a:xfrm>
            <a:off x="680269" y="7578692"/>
            <a:ext cx="5013602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</a:t>
            </a:r>
            <a: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VŨ THẢO HIỀN</a:t>
            </a:r>
            <a:b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12A1</a:t>
            </a:r>
            <a:endParaRPr sz="2800">
              <a:solidFill>
                <a:srgbClr val="FFFF00"/>
              </a:solidFill>
            </a:endParaRPr>
          </a:p>
        </p:txBody>
      </p:sp>
      <p:grpSp>
        <p:nvGrpSpPr>
          <p:cNvPr id="216" name="Google Shape;216;p12"/>
          <p:cNvGrpSpPr/>
          <p:nvPr/>
        </p:nvGrpSpPr>
        <p:grpSpPr>
          <a:xfrm>
            <a:off x="5758249" y="2478714"/>
            <a:ext cx="9049132" cy="4709249"/>
            <a:chOff x="0" y="597271"/>
            <a:chExt cx="9049132" cy="4709249"/>
          </a:xfrm>
        </p:grpSpPr>
        <p:sp>
          <p:nvSpPr>
            <p:cNvPr id="217" name="Google Shape;217;p12"/>
            <p:cNvSpPr/>
            <p:nvPr/>
          </p:nvSpPr>
          <p:spPr>
            <a:xfrm>
              <a:off x="0" y="597271"/>
              <a:ext cx="9049132" cy="1444949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2"/>
            <p:cNvSpPr txBox="1"/>
            <p:nvPr/>
          </p:nvSpPr>
          <p:spPr>
            <a:xfrm>
              <a:off x="70537" y="667808"/>
              <a:ext cx="8908058" cy="1303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137150" rIns="137150" bIns="13715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Arial"/>
                <a:buNone/>
              </a:pPr>
              <a:r>
                <a:rPr lang="en-US" sz="3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Giải Khuyến khích khối 12 toàn quốc thi  Olympic Tiếng Anh trên Internet</a:t>
              </a:r>
              <a:endParaRPr/>
            </a:p>
          </p:txBody>
        </p:sp>
        <p:sp>
          <p:nvSpPr>
            <p:cNvPr id="219" name="Google Shape;219;p12"/>
            <p:cNvSpPr/>
            <p:nvPr/>
          </p:nvSpPr>
          <p:spPr>
            <a:xfrm>
              <a:off x="0" y="2229421"/>
              <a:ext cx="9049132" cy="1444949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2"/>
            <p:cNvSpPr txBox="1"/>
            <p:nvPr/>
          </p:nvSpPr>
          <p:spPr>
            <a:xfrm>
              <a:off x="70537" y="2299958"/>
              <a:ext cx="8908058" cy="1303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137150" rIns="137150" bIns="13715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Arial"/>
                <a:buNone/>
              </a:pPr>
              <a:r>
                <a:rPr lang="en-US" sz="3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Giải Nhất khối 12 toàn tỉnh thi  Olympic Tiếng Anh trên Internet</a:t>
              </a:r>
              <a:endParaRPr/>
            </a:p>
          </p:txBody>
        </p:sp>
        <p:sp>
          <p:nvSpPr>
            <p:cNvPr id="221" name="Google Shape;221;p12"/>
            <p:cNvSpPr/>
            <p:nvPr/>
          </p:nvSpPr>
          <p:spPr>
            <a:xfrm>
              <a:off x="0" y="3861571"/>
              <a:ext cx="9049132" cy="1444949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2"/>
            <p:cNvSpPr txBox="1"/>
            <p:nvPr/>
          </p:nvSpPr>
          <p:spPr>
            <a:xfrm>
              <a:off x="70537" y="3932108"/>
              <a:ext cx="8908058" cy="1303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137150" rIns="137150" bIns="13715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Arial"/>
                <a:buNone/>
              </a:pPr>
              <a:r>
                <a:rPr lang="en-US" sz="3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Giải Nhì môn Tiếng Anh tại Kỳ thi chọn HSG cấp tỉnh</a:t>
              </a:r>
              <a:endParaRPr/>
            </a:p>
          </p:txBody>
        </p:sp>
      </p:grpSp>
      <p:pic>
        <p:nvPicPr>
          <p:cNvPr id="223" name="Google Shape;223;p12" descr="A person standing in front of a tree&#10;&#10;Description automatically generated with low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35182" y="2245436"/>
            <a:ext cx="4384963" cy="5333255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24" name="Google Shape;224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529" y="405548"/>
            <a:ext cx="1413407" cy="1377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"/>
          <p:cNvSpPr txBox="1">
            <a:spLocks noGrp="1"/>
          </p:cNvSpPr>
          <p:nvPr>
            <p:ph type="title"/>
          </p:nvPr>
        </p:nvSpPr>
        <p:spPr>
          <a:xfrm>
            <a:off x="0" y="6835742"/>
            <a:ext cx="5613950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sinh: NGUYỄN ĐỨC ANH</a:t>
            </a:r>
            <a:b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12A1</a:t>
            </a:r>
            <a:endParaRPr sz="2800">
              <a:solidFill>
                <a:srgbClr val="FFFF00"/>
              </a:solidFill>
            </a:endParaRPr>
          </a:p>
        </p:txBody>
      </p:sp>
      <p:pic>
        <p:nvPicPr>
          <p:cNvPr id="230" name="Google Shape;230;p13" descr="A picture containing person, tree, outdoor, standing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033364" y="2146339"/>
            <a:ext cx="4192461" cy="4839169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231" name="Google Shape;231;p13"/>
          <p:cNvSpPr txBox="1"/>
          <p:nvPr/>
        </p:nvSpPr>
        <p:spPr>
          <a:xfrm>
            <a:off x="5225825" y="6835742"/>
            <a:ext cx="5013602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sinh: TRẦN THỊ HẬU</a:t>
            </a:r>
            <a:b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12A1</a:t>
            </a:r>
            <a:endParaRPr sz="28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13" descr="A person in a white dress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51343" y="2146338"/>
            <a:ext cx="4042113" cy="485132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233" name="Google Shape;233;p13"/>
          <p:cNvSpPr txBox="1"/>
          <p:nvPr/>
        </p:nvSpPr>
        <p:spPr>
          <a:xfrm>
            <a:off x="9778558" y="6832534"/>
            <a:ext cx="5541237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sinh: NGUYỄN DUY KHÁNH</a:t>
            </a:r>
            <a:b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12A1</a:t>
            </a:r>
            <a:endParaRPr sz="28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13" descr="A person in a white dress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51650" y="2134183"/>
            <a:ext cx="4166429" cy="4851325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235" name="Google Shape;235;p13"/>
          <p:cNvSpPr/>
          <p:nvPr/>
        </p:nvSpPr>
        <p:spPr>
          <a:xfrm>
            <a:off x="1557239" y="8173459"/>
            <a:ext cx="12492136" cy="60959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 txBox="1"/>
          <p:nvPr/>
        </p:nvSpPr>
        <p:spPr>
          <a:xfrm>
            <a:off x="1033364" y="7776396"/>
            <a:ext cx="13620749" cy="1475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Giải KK khối 12 toàn tỉnh thi  Olympic Tiếng Anh trên Internet</a:t>
            </a:r>
            <a:endParaRPr/>
          </a:p>
        </p:txBody>
      </p:sp>
      <p:pic>
        <p:nvPicPr>
          <p:cNvPr id="237" name="Google Shape;237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72529" y="405548"/>
            <a:ext cx="1413407" cy="1377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4" descr="A person giving a presentation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45634" t="17569" r="20266" b="24923"/>
          <a:stretch/>
        </p:blipFill>
        <p:spPr>
          <a:xfrm>
            <a:off x="1113182" y="1915043"/>
            <a:ext cx="5571699" cy="5241131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43" name="Google Shape;243;p14" descr="A group of people sitting at a tabl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l="27848" r="37959"/>
          <a:stretch/>
        </p:blipFill>
        <p:spPr>
          <a:xfrm>
            <a:off x="8243692" y="1783442"/>
            <a:ext cx="5571699" cy="5372732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244" name="Google Shape;244;p14"/>
          <p:cNvSpPr txBox="1">
            <a:spLocks noGrp="1"/>
          </p:cNvSpPr>
          <p:nvPr>
            <p:ph type="title"/>
          </p:nvPr>
        </p:nvSpPr>
        <p:spPr>
          <a:xfrm>
            <a:off x="591376" y="7287775"/>
            <a:ext cx="6615309" cy="95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PHẠM THỊ PHƯƠNG ANH</a:t>
            </a:r>
            <a:b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12A2</a:t>
            </a:r>
            <a:endParaRPr sz="2800">
              <a:solidFill>
                <a:srgbClr val="FFFF00"/>
              </a:solidFill>
            </a:endParaRPr>
          </a:p>
        </p:txBody>
      </p:sp>
      <p:pic>
        <p:nvPicPr>
          <p:cNvPr id="245" name="Google Shape;24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529" y="405548"/>
            <a:ext cx="1413407" cy="137789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4"/>
          <p:cNvSpPr txBox="1"/>
          <p:nvPr/>
        </p:nvSpPr>
        <p:spPr>
          <a:xfrm>
            <a:off x="8067804" y="7070410"/>
            <a:ext cx="5878910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VŨ THỊ BẮC</a:t>
            </a:r>
            <a:b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12A2</a:t>
            </a:r>
            <a:endParaRPr sz="28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3183" y="8114930"/>
            <a:ext cx="12924640" cy="1029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6"/>
          <p:cNvSpPr/>
          <p:nvPr/>
        </p:nvSpPr>
        <p:spPr>
          <a:xfrm>
            <a:off x="1308000" y="8221671"/>
            <a:ext cx="12941400" cy="60959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title"/>
          </p:nvPr>
        </p:nvSpPr>
        <p:spPr>
          <a:xfrm>
            <a:off x="1308000" y="6920759"/>
            <a:ext cx="5173019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</a:t>
            </a:r>
            <a: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TRẦN VĂN ĐÔNG</a:t>
            </a:r>
            <a:b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12A4</a:t>
            </a:r>
            <a:endParaRPr sz="2800">
              <a:solidFill>
                <a:srgbClr val="FFFF00"/>
              </a:solidFill>
            </a:endParaRPr>
          </a:p>
        </p:txBody>
      </p:sp>
      <p:pic>
        <p:nvPicPr>
          <p:cNvPr id="268" name="Google Shape;268;p16" descr="A child taking a selfie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28280" y="2055835"/>
            <a:ext cx="5376435" cy="4850926"/>
          </a:xfrm>
          <a:prstGeom prst="roundRect">
            <a:avLst>
              <a:gd name="adj" fmla="val 11111"/>
            </a:avLst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50800" dir="7200000" algn="tl" rotWithShape="0">
              <a:srgbClr val="000000">
                <a:alpha val="44705"/>
              </a:srgbClr>
            </a:outerShdw>
          </a:effectLst>
        </p:spPr>
      </p:pic>
      <p:sp>
        <p:nvSpPr>
          <p:cNvPr id="269" name="Google Shape;269;p16"/>
          <p:cNvSpPr txBox="1"/>
          <p:nvPr/>
        </p:nvSpPr>
        <p:spPr>
          <a:xfrm>
            <a:off x="8078010" y="6906760"/>
            <a:ext cx="5966988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</a:t>
            </a: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TRỊNH THỊ THU HIỀN</a:t>
            </a:r>
            <a:b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       Lớp: 10A1</a:t>
            </a:r>
            <a:endParaRPr sz="28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16" descr="A picture containing wall, clothing, pers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42515" y="2055834"/>
            <a:ext cx="5763572" cy="4850926"/>
          </a:xfrm>
          <a:prstGeom prst="roundRect">
            <a:avLst>
              <a:gd name="adj" fmla="val 11111"/>
            </a:avLst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50800" dir="7200000" algn="tl" rotWithShape="0">
              <a:srgbClr val="000000">
                <a:alpha val="44705"/>
              </a:srgbClr>
            </a:outerShdw>
          </a:effectLst>
        </p:spPr>
      </p:pic>
      <p:sp>
        <p:nvSpPr>
          <p:cNvPr id="271" name="Google Shape;271;p16"/>
          <p:cNvSpPr txBox="1"/>
          <p:nvPr/>
        </p:nvSpPr>
        <p:spPr>
          <a:xfrm>
            <a:off x="790575" y="8347116"/>
            <a:ext cx="1396365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HCĐ Đôi nam nữ Cầu lông tại Hội khỏe Phù đổng tỉnh Hưng Yên, lần thứ X </a:t>
            </a:r>
            <a:endParaRPr sz="28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529" y="405548"/>
            <a:ext cx="1413407" cy="1377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"/>
          <p:cNvSpPr/>
          <p:nvPr/>
        </p:nvSpPr>
        <p:spPr>
          <a:xfrm>
            <a:off x="1260308" y="7802704"/>
            <a:ext cx="12604547" cy="60959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5"/>
          <p:cNvSpPr txBox="1">
            <a:spLocks noGrp="1"/>
          </p:cNvSpPr>
          <p:nvPr>
            <p:ph type="title"/>
          </p:nvPr>
        </p:nvSpPr>
        <p:spPr>
          <a:xfrm>
            <a:off x="1106501" y="6710854"/>
            <a:ext cx="5715800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</a:t>
            </a:r>
            <a: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TRẦN ĐÌNH VŨ</a:t>
            </a:r>
            <a:b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12A4</a:t>
            </a:r>
            <a:endParaRPr sz="2800">
              <a:solidFill>
                <a:srgbClr val="FFFF00"/>
              </a:solidFill>
            </a:endParaRPr>
          </a:p>
        </p:txBody>
      </p:sp>
      <p:pic>
        <p:nvPicPr>
          <p:cNvPr id="254" name="Google Shape;254;p15" descr="A picture containing outdoor, person, ground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94602" y="2071689"/>
            <a:ext cx="5939598" cy="4733922"/>
          </a:xfrm>
          <a:prstGeom prst="roundRect">
            <a:avLst>
              <a:gd name="adj" fmla="val 11111"/>
            </a:avLst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50800" dir="7200000" algn="tl" rotWithShape="0">
              <a:srgbClr val="000000">
                <a:alpha val="44705"/>
              </a:srgbClr>
            </a:outerShdw>
          </a:effectLst>
        </p:spPr>
      </p:pic>
      <p:sp>
        <p:nvSpPr>
          <p:cNvPr id="255" name="Google Shape;255;p15"/>
          <p:cNvSpPr txBox="1"/>
          <p:nvPr/>
        </p:nvSpPr>
        <p:spPr>
          <a:xfrm>
            <a:off x="7251453" y="6710853"/>
            <a:ext cx="6822952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</a:t>
            </a: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TRẦN THỊ HƯƠNG LY</a:t>
            </a:r>
            <a:b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10A2</a:t>
            </a:r>
            <a:endParaRPr sz="28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15" descr="A person in glasses in front of a chalkboard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2400" y="2086637"/>
            <a:ext cx="6286500" cy="4718974"/>
          </a:xfrm>
          <a:prstGeom prst="roundRect">
            <a:avLst>
              <a:gd name="adj" fmla="val 11111"/>
            </a:avLst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50800" dir="7200000" algn="tl" rotWithShape="0">
              <a:srgbClr val="000000">
                <a:alpha val="44705"/>
              </a:srgbClr>
            </a:outerShdw>
          </a:effectLst>
        </p:spPr>
      </p:pic>
      <p:pic>
        <p:nvPicPr>
          <p:cNvPr id="257" name="Google Shape;257;p15" descr="Lotus Flower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5316" y="8475245"/>
            <a:ext cx="1147990" cy="36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5" descr="Lotus Flower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2382" y="8475245"/>
            <a:ext cx="1147990" cy="36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5" descr="Lotus Flower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9512" y="8475245"/>
            <a:ext cx="1147990" cy="36782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 txBox="1"/>
          <p:nvPr/>
        </p:nvSpPr>
        <p:spPr>
          <a:xfrm>
            <a:off x="1260308" y="7932171"/>
            <a:ext cx="12716958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HCB Đôi nam nữ  môn Bóng bàn tại Hội khỏe Phù đổng tỉnh Hưng Yên, lần thứ X </a:t>
            </a:r>
            <a:endParaRPr/>
          </a:p>
        </p:txBody>
      </p:sp>
      <p:pic>
        <p:nvPicPr>
          <p:cNvPr id="261" name="Google Shape;261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72529" y="405548"/>
            <a:ext cx="1413407" cy="1377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7"/>
          <p:cNvSpPr txBox="1">
            <a:spLocks noGrp="1"/>
          </p:cNvSpPr>
          <p:nvPr>
            <p:ph type="title"/>
          </p:nvPr>
        </p:nvSpPr>
        <p:spPr>
          <a:xfrm>
            <a:off x="880394" y="7717086"/>
            <a:ext cx="6892006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</a:t>
            </a:r>
            <a: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ĐÀO THÀNH ĐẠT</a:t>
            </a:r>
            <a:b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12A2 – HCĐ Nhảy cao nam</a:t>
            </a:r>
            <a:b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tại Hội khỏe Phù đổng tỉnh Hưng Yên lần thứ X</a:t>
            </a:r>
            <a:endParaRPr sz="2800">
              <a:solidFill>
                <a:srgbClr val="FFFF00"/>
              </a:solidFill>
            </a:endParaRPr>
          </a:p>
        </p:txBody>
      </p:sp>
      <p:pic>
        <p:nvPicPr>
          <p:cNvPr id="278" name="Google Shape;278;p17" descr="A picture containing person, posing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57109" y="1783443"/>
            <a:ext cx="5199245" cy="5346971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79" name="Google Shape;27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29679" y="165029"/>
            <a:ext cx="1413407" cy="137789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7"/>
          <p:cNvSpPr txBox="1"/>
          <p:nvPr/>
        </p:nvSpPr>
        <p:spPr>
          <a:xfrm>
            <a:off x="8039308" y="7624217"/>
            <a:ext cx="6625098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</a:t>
            </a: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ĐỖ ĐỨC THỊNH</a:t>
            </a:r>
            <a:b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11A1 – HCB Đôi nam Cầu lông</a:t>
            </a:r>
            <a:endParaRPr sz="28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tại Hội khỏe Phù đổng tỉnh Hưng Yên lần thứ X</a:t>
            </a:r>
            <a:endParaRPr sz="24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17" descr="A picture containing person, wall, indoor, pos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01559" y="1898515"/>
            <a:ext cx="5199246" cy="503568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xfrm>
            <a:off x="-315028" y="7444013"/>
            <a:ext cx="6914339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</a:t>
            </a:r>
            <a: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NGUYỄN THỊ HƯƠNG LY</a:t>
            </a:r>
            <a:b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11A1</a:t>
            </a:r>
            <a:endParaRPr sz="2800">
              <a:solidFill>
                <a:srgbClr val="FFFF00"/>
              </a:solidFill>
            </a:endParaRPr>
          </a:p>
        </p:txBody>
      </p:sp>
      <p:grpSp>
        <p:nvGrpSpPr>
          <p:cNvPr id="93" name="Google Shape;93;p2"/>
          <p:cNvGrpSpPr/>
          <p:nvPr/>
        </p:nvGrpSpPr>
        <p:grpSpPr>
          <a:xfrm>
            <a:off x="5668602" y="1795690"/>
            <a:ext cx="9049132" cy="5878976"/>
            <a:chOff x="0" y="935"/>
            <a:chExt cx="9049132" cy="5878976"/>
          </a:xfrm>
        </p:grpSpPr>
        <p:sp>
          <p:nvSpPr>
            <p:cNvPr id="94" name="Google Shape;94;p2"/>
            <p:cNvSpPr/>
            <p:nvPr/>
          </p:nvSpPr>
          <p:spPr>
            <a:xfrm>
              <a:off x="0" y="935"/>
              <a:ext cx="9049132" cy="1165299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 txBox="1"/>
            <p:nvPr/>
          </p:nvSpPr>
          <p:spPr>
            <a:xfrm>
              <a:off x="56885" y="57820"/>
              <a:ext cx="8935362" cy="10515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8100" tIns="118100" rIns="118100" bIns="11810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100"/>
                <a:buFont typeface="Arial"/>
                <a:buNone/>
              </a:pPr>
              <a:r>
                <a:rPr lang="en-US" sz="3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Top 10 vòng chung kết quốc gia cuộc thi “Cùng bạn kiến tạo tương lai” – SOLVEFOR TOMORROW 2020</a:t>
              </a: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0" y="1179354"/>
              <a:ext cx="9049132" cy="1165299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 txBox="1"/>
            <p:nvPr/>
          </p:nvSpPr>
          <p:spPr>
            <a:xfrm>
              <a:off x="56885" y="1236239"/>
              <a:ext cx="8935362" cy="10515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en-US" sz="3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Giải Nhì cuộc thi Sáng tạo Kỹ thuật tỉnh Hưng Yên lần thứ III năm 2020</a:t>
              </a: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0" y="2357773"/>
              <a:ext cx="9049132" cy="1165299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 txBox="1"/>
            <p:nvPr/>
          </p:nvSpPr>
          <p:spPr>
            <a:xfrm>
              <a:off x="56885" y="2414658"/>
              <a:ext cx="8935362" cy="10515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en-US" sz="3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Bằng khen của Chủ tịch UBND tỉnh Hưng Yên</a:t>
              </a: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0" y="3536193"/>
              <a:ext cx="9049132" cy="1165299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 txBox="1"/>
            <p:nvPr/>
          </p:nvSpPr>
          <p:spPr>
            <a:xfrm>
              <a:off x="56885" y="3593078"/>
              <a:ext cx="8935362" cy="10515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en-US" sz="3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Giấy khen của Giám đốc Sở GD-ĐT tỉnh Hưng Yên</a:t>
              </a: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0" y="4714612"/>
              <a:ext cx="9049132" cy="1165299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 txBox="1"/>
            <p:nvPr/>
          </p:nvSpPr>
          <p:spPr>
            <a:xfrm>
              <a:off x="56885" y="4771497"/>
              <a:ext cx="8935362" cy="10515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en-US" sz="3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Giải Khuyến Khích cuộc thi học sinh với ý tưởng khởi nghiệp</a:t>
              </a:r>
              <a:endParaRPr/>
            </a:p>
          </p:txBody>
        </p:sp>
      </p:grpSp>
      <p:pic>
        <p:nvPicPr>
          <p:cNvPr id="104" name="Google Shape;104;p2" descr="A picture containing person, indoor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81319" y="1794755"/>
            <a:ext cx="4410634" cy="5649258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05" name="Google Shape;105;p2" descr="Lotus Flower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5316" y="8475245"/>
            <a:ext cx="1147990" cy="36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 descr="Lotus Flower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2382" y="8475245"/>
            <a:ext cx="1147990" cy="36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 descr="Lotus Flower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9512" y="8475245"/>
            <a:ext cx="1147990" cy="36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64099" y="235753"/>
            <a:ext cx="1413407" cy="1377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>
            <a:spLocks noGrp="1"/>
          </p:cNvSpPr>
          <p:nvPr>
            <p:ph type="title"/>
          </p:nvPr>
        </p:nvSpPr>
        <p:spPr>
          <a:xfrm>
            <a:off x="663793" y="7429498"/>
            <a:ext cx="4806132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VŨ NGỌC ÁNH</a:t>
            </a:r>
            <a:b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11A1</a:t>
            </a:r>
            <a:endParaRPr sz="2800">
              <a:solidFill>
                <a:srgbClr val="FFFF00"/>
              </a:solidFill>
            </a:endParaRPr>
          </a:p>
        </p:txBody>
      </p:sp>
      <p:grpSp>
        <p:nvGrpSpPr>
          <p:cNvPr id="114" name="Google Shape;114;p3"/>
          <p:cNvGrpSpPr/>
          <p:nvPr/>
        </p:nvGrpSpPr>
        <p:grpSpPr>
          <a:xfrm>
            <a:off x="5758249" y="2624246"/>
            <a:ext cx="9049132" cy="4252950"/>
            <a:chOff x="0" y="742803"/>
            <a:chExt cx="9049132" cy="4252950"/>
          </a:xfrm>
        </p:grpSpPr>
        <p:sp>
          <p:nvSpPr>
            <p:cNvPr id="115" name="Google Shape;115;p3"/>
            <p:cNvSpPr/>
            <p:nvPr/>
          </p:nvSpPr>
          <p:spPr>
            <a:xfrm>
              <a:off x="0" y="742803"/>
              <a:ext cx="9049132" cy="1292850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 txBox="1"/>
            <p:nvPr/>
          </p:nvSpPr>
          <p:spPr>
            <a:xfrm>
              <a:off x="63112" y="805915"/>
              <a:ext cx="8922908" cy="1166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en-US" sz="3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Top 10 vòng chung kết quốc gia cuộc thi “Cùng bạn kiến tạo tương lai” – SOLVEFOR TOMORROW 2020</a:t>
              </a: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0" y="2222853"/>
              <a:ext cx="9049132" cy="1292850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 txBox="1"/>
            <p:nvPr/>
          </p:nvSpPr>
          <p:spPr>
            <a:xfrm>
              <a:off x="63112" y="2285965"/>
              <a:ext cx="8922908" cy="1166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en-US" sz="3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Giải Nhì cuộc thi Sáng tạo Kỹ thuật tỉnh Hưng Yên lần thứ III năm 2020</a:t>
              </a: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0" y="3702903"/>
              <a:ext cx="9049132" cy="1292850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 txBox="1"/>
            <p:nvPr/>
          </p:nvSpPr>
          <p:spPr>
            <a:xfrm>
              <a:off x="63112" y="3766015"/>
              <a:ext cx="8922908" cy="1166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en-US" sz="3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Bằng khen của Chủ tịch UBND tỉnh Hưng Yên</a:t>
              </a:r>
              <a:endParaRPr/>
            </a:p>
          </p:txBody>
        </p:sp>
      </p:grpSp>
      <p:sp>
        <p:nvSpPr>
          <p:cNvPr id="121" name="Google Shape;121;p3"/>
          <p:cNvSpPr txBox="1">
            <a:spLocks noGrp="1"/>
          </p:cNvSpPr>
          <p:nvPr>
            <p:ph type="body" idx="1"/>
          </p:nvPr>
        </p:nvSpPr>
        <p:spPr>
          <a:xfrm>
            <a:off x="1066681" y="2071943"/>
            <a:ext cx="5013602" cy="4405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91465" lvl="0" indent="-3238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80"/>
              <a:buNone/>
            </a:pPr>
            <a:endParaRPr/>
          </a:p>
        </p:txBody>
      </p:sp>
      <p:pic>
        <p:nvPicPr>
          <p:cNvPr id="122" name="Google Shape;122;p3" descr="A picture containing text, indoor, wall, pers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7754" r="24975"/>
          <a:stretch/>
        </p:blipFill>
        <p:spPr>
          <a:xfrm>
            <a:off x="663793" y="1881443"/>
            <a:ext cx="4806132" cy="5738557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3" name="Google Shape;123;p3" descr="Lotus Flower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5316" y="8475245"/>
            <a:ext cx="1147990" cy="36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 descr="Lotus Flower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2382" y="8475245"/>
            <a:ext cx="1147990" cy="36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" descr="Lotus Flower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9512" y="8475245"/>
            <a:ext cx="1147990" cy="36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15379" y="355048"/>
            <a:ext cx="1413407" cy="1377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614993" y="6605763"/>
            <a:ext cx="7157407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TRẦN THỊ THU TRANG</a:t>
            </a:r>
            <a:b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11A1</a:t>
            </a:r>
            <a:endParaRPr sz="2800">
              <a:solidFill>
                <a:srgbClr val="FFFF00"/>
              </a:solidFill>
            </a:endParaRPr>
          </a:p>
        </p:txBody>
      </p:sp>
      <p:pic>
        <p:nvPicPr>
          <p:cNvPr id="132" name="Google Shape;132;p4" descr="A person wearing a white shirt&#10;&#10;Description automatically generated with low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215473" y="1969753"/>
            <a:ext cx="4477404" cy="4791757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529" y="405548"/>
            <a:ext cx="1413407" cy="137789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"/>
          <p:cNvSpPr txBox="1"/>
          <p:nvPr/>
        </p:nvSpPr>
        <p:spPr>
          <a:xfrm>
            <a:off x="7153549" y="6633967"/>
            <a:ext cx="6499580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VŨ NGUYỄN NGỌC HÀ</a:t>
            </a:r>
            <a:b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11A1</a:t>
            </a:r>
            <a:endParaRPr sz="28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4" descr="A picture containing person, clothing, shirt, posing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1252" y="1969752"/>
            <a:ext cx="4477404" cy="4791757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36" name="Google Shape;136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9079" y="7715023"/>
            <a:ext cx="12966641" cy="15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 txBox="1">
            <a:spLocks noGrp="1"/>
          </p:cNvSpPr>
          <p:nvPr>
            <p:ph type="title"/>
          </p:nvPr>
        </p:nvSpPr>
        <p:spPr>
          <a:xfrm>
            <a:off x="403210" y="6368240"/>
            <a:ext cx="5409635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ĐOÀN THỊ MINH DIỆP</a:t>
            </a:r>
            <a:br>
              <a:rPr lang="en-US" sz="24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11A1</a:t>
            </a:r>
            <a:endParaRPr sz="2400">
              <a:solidFill>
                <a:srgbClr val="FFFF00"/>
              </a:solidFill>
            </a:endParaRPr>
          </a:p>
        </p:txBody>
      </p:sp>
      <p:pic>
        <p:nvPicPr>
          <p:cNvPr id="142" name="Google Shape;142;p5" descr="A picture containing person, posing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90602" y="1963835"/>
            <a:ext cx="4007122" cy="4546005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529" y="405548"/>
            <a:ext cx="1413407" cy="137789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5"/>
          <p:cNvSpPr txBox="1"/>
          <p:nvPr/>
        </p:nvSpPr>
        <p:spPr>
          <a:xfrm>
            <a:off x="5144694" y="6368240"/>
            <a:ext cx="5409635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LÊ THỊ PHƯỢNG</a:t>
            </a:r>
            <a:b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11A1</a:t>
            </a:r>
            <a:endParaRPr sz="24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5" descr="A person in a white shirt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 t="14803" b="13538"/>
          <a:stretch/>
        </p:blipFill>
        <p:spPr>
          <a:xfrm>
            <a:off x="5674976" y="1963835"/>
            <a:ext cx="3958875" cy="4546005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46" name="Google Shape;146;p5"/>
          <p:cNvSpPr txBox="1"/>
          <p:nvPr/>
        </p:nvSpPr>
        <p:spPr>
          <a:xfrm>
            <a:off x="9495981" y="6338743"/>
            <a:ext cx="5702603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ĐINH NGUYỄN MAI LINH</a:t>
            </a:r>
            <a:b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11A1</a:t>
            </a:r>
            <a:endParaRPr sz="24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5" descr="A child wearing glasses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06403" y="1963835"/>
            <a:ext cx="3958875" cy="4546005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48" name="Google Shape;14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0602" y="7630125"/>
            <a:ext cx="13717818" cy="151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"/>
          <p:cNvSpPr txBox="1">
            <a:spLocks noGrp="1"/>
          </p:cNvSpPr>
          <p:nvPr>
            <p:ph type="title"/>
          </p:nvPr>
        </p:nvSpPr>
        <p:spPr>
          <a:xfrm>
            <a:off x="-187708" y="7210069"/>
            <a:ext cx="5542500" cy="1293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</a:pPr>
            <a:r>
              <a:rPr lang="en-US" sz="20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sinh: VƯƠNG NGỌC MINH</a:t>
            </a:r>
            <a:br>
              <a:rPr lang="en-US" sz="20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12A1 - Giải Nhất môn Hóa học </a:t>
            </a:r>
            <a:br>
              <a:rPr lang="en-US" sz="20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tại kì thi chọn HSG cấp tỉnh </a:t>
            </a:r>
            <a:endParaRPr sz="2000">
              <a:solidFill>
                <a:srgbClr val="FFFF00"/>
              </a:solidFill>
            </a:endParaRPr>
          </a:p>
        </p:txBody>
      </p:sp>
      <p:pic>
        <p:nvPicPr>
          <p:cNvPr id="154" name="Google Shape;154;p6" descr="A person standing in front of a tree&#10;&#10;Description automatically generated with low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29857" y="1992262"/>
            <a:ext cx="3898750" cy="520084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55" name="Google Shape;15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529" y="405548"/>
            <a:ext cx="1413407" cy="137789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6"/>
          <p:cNvSpPr txBox="1"/>
          <p:nvPr/>
        </p:nvSpPr>
        <p:spPr>
          <a:xfrm>
            <a:off x="4544590" y="7103169"/>
            <a:ext cx="6267912" cy="150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</a:pPr>
            <a:r>
              <a:rPr lang="en-US" sz="22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</a:t>
            </a:r>
            <a:r>
              <a:rPr lang="en-US" sz="22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LÊ MINH THUẬN</a:t>
            </a:r>
            <a:br>
              <a:rPr lang="en-US" sz="22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2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12A1 – Giải Nhì môn Tin học</a:t>
            </a:r>
            <a:br>
              <a:rPr lang="en-US" sz="22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2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tại kỳ thi chọn HSG cấp tỉnh</a:t>
            </a:r>
            <a:endParaRPr sz="22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6" descr="A person standing in front of a tree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78402" y="1992262"/>
            <a:ext cx="4200289" cy="5276849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58" name="Google Shape;158;p6"/>
          <p:cNvSpPr txBox="1"/>
          <p:nvPr/>
        </p:nvSpPr>
        <p:spPr>
          <a:xfrm>
            <a:off x="9764820" y="7269111"/>
            <a:ext cx="5727620" cy="150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</a:pPr>
            <a:r>
              <a:rPr lang="en-US" sz="24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</a:t>
            </a:r>
            <a: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NGUYỄN ĐỨC ANH</a:t>
            </a:r>
            <a:b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12A1 – Giải Nhì môn Tin học</a:t>
            </a:r>
            <a:endParaRPr sz="1200"/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tại kỳ thi chọn HSG cấp tỉnh</a:t>
            </a:r>
            <a:endParaRPr sz="24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p6" descr="A picture containing standing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28486" y="1918446"/>
            <a:ext cx="4200289" cy="5200839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 txBox="1">
            <a:spLocks noGrp="1"/>
          </p:cNvSpPr>
          <p:nvPr>
            <p:ph type="title"/>
          </p:nvPr>
        </p:nvSpPr>
        <p:spPr>
          <a:xfrm>
            <a:off x="192700" y="7491048"/>
            <a:ext cx="5415731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</a:t>
            </a:r>
            <a:r>
              <a:rPr lang="en-US" sz="20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NGUYỄN NGỌC ÁNH</a:t>
            </a:r>
            <a:br>
              <a:rPr lang="en-US" sz="20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12A6 – Giải Nhì môn Lịch sử</a:t>
            </a:r>
            <a:br>
              <a:rPr lang="en-US" sz="20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tại kỳ thi chọn HSG cấp tỉnh</a:t>
            </a:r>
            <a:endParaRPr sz="2000">
              <a:solidFill>
                <a:srgbClr val="FFFF00"/>
              </a:solidFill>
            </a:endParaRPr>
          </a:p>
        </p:txBody>
      </p:sp>
      <p:pic>
        <p:nvPicPr>
          <p:cNvPr id="165" name="Google Shape;165;p7" descr="A picture containing ha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31806" y="2075126"/>
            <a:ext cx="4112142" cy="531098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66" name="Google Shape;166;p7"/>
          <p:cNvSpPr txBox="1"/>
          <p:nvPr/>
        </p:nvSpPr>
        <p:spPr>
          <a:xfrm>
            <a:off x="4974888" y="7483185"/>
            <a:ext cx="5595025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0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</a:t>
            </a:r>
            <a:r>
              <a:rPr lang="en-US" sz="2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TRƯƠNG LÊ THU TRANG</a:t>
            </a:r>
            <a:br>
              <a:rPr lang="en-US" sz="2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12A7 – Giải Nhì môn Lịch sử</a:t>
            </a:r>
            <a:endParaRPr sz="20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tại kỳ thi chọn HSG cấp tỉnh</a:t>
            </a:r>
            <a:endParaRPr sz="20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7" descr="Graphical user interfac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07683" y="2075126"/>
            <a:ext cx="4328687" cy="531098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68" name="Google Shape;16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529" y="405548"/>
            <a:ext cx="1413407" cy="1377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7" descr="A picture containing person, outdoor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00851" y="2004997"/>
            <a:ext cx="3958559" cy="5310987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70" name="Google Shape;170;p7"/>
          <p:cNvSpPr txBox="1"/>
          <p:nvPr/>
        </p:nvSpPr>
        <p:spPr>
          <a:xfrm>
            <a:off x="9936370" y="7423020"/>
            <a:ext cx="5118830" cy="1293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0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sinh: </a:t>
            </a:r>
            <a:r>
              <a:rPr lang="en-US" sz="2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NGUYỄN TIẾN THÀNH</a:t>
            </a:r>
            <a:br>
              <a:rPr lang="en-US" sz="2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12A1 - Giải Ba môn Hóa học</a:t>
            </a:r>
            <a:endParaRPr sz="20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tại kì thi chọn HSG cấp tỉnh </a:t>
            </a:r>
            <a:endParaRPr sz="20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"/>
          <p:cNvSpPr txBox="1">
            <a:spLocks noGrp="1"/>
          </p:cNvSpPr>
          <p:nvPr>
            <p:ph type="title"/>
          </p:nvPr>
        </p:nvSpPr>
        <p:spPr>
          <a:xfrm>
            <a:off x="1020325" y="7731092"/>
            <a:ext cx="5218508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</a:t>
            </a:r>
            <a: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BÙI TRUNG DŨNG</a:t>
            </a:r>
            <a:b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12A7 – Giải Nhì môn Địa Lí</a:t>
            </a:r>
            <a:b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tại kỳ thi chọn HSG cấp tỉnh</a:t>
            </a:r>
            <a:endParaRPr sz="2800">
              <a:solidFill>
                <a:srgbClr val="FFFF00"/>
              </a:solidFill>
            </a:endParaRPr>
          </a:p>
        </p:txBody>
      </p:sp>
      <p:pic>
        <p:nvPicPr>
          <p:cNvPr id="176" name="Google Shape;176;p8" descr="A picture containing person, standing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56852" y="2083781"/>
            <a:ext cx="5849860" cy="5346971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77" name="Google Shape;17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2529" y="405548"/>
            <a:ext cx="1413407" cy="137789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8"/>
          <p:cNvSpPr txBox="1"/>
          <p:nvPr/>
        </p:nvSpPr>
        <p:spPr>
          <a:xfrm>
            <a:off x="6575360" y="7100149"/>
            <a:ext cx="8113902" cy="1892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</a:t>
            </a: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NGUYỄN KHÁNH LINH - Lớp: 11A1</a:t>
            </a:r>
            <a:endParaRPr sz="28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Top 10 vòng chung kết quốc gia cuộc thi “Cùng bạn kiến tạo tương lai” – SOLVEFOR TOMORROW 2020</a:t>
            </a:r>
            <a:endParaRPr/>
          </a:p>
        </p:txBody>
      </p:sp>
      <p:pic>
        <p:nvPicPr>
          <p:cNvPr id="179" name="Google Shape;179;p8" descr="A person wearing glasses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 l="14160" t="2034" r="15988" b="4559"/>
          <a:stretch/>
        </p:blipFill>
        <p:spPr>
          <a:xfrm>
            <a:off x="7993626" y="1935798"/>
            <a:ext cx="5707626" cy="5494954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"/>
          <p:cNvSpPr txBox="1"/>
          <p:nvPr/>
        </p:nvSpPr>
        <p:spPr>
          <a:xfrm>
            <a:off x="998782" y="7679250"/>
            <a:ext cx="5970112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</a:t>
            </a: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TRẦN THỊ THÙY DUNG</a:t>
            </a:r>
            <a:b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12A7 – Giải KK môn Lịch sử</a:t>
            </a:r>
            <a:endParaRPr sz="28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tại kỳ thi chọn HSG cấp tỉnh</a:t>
            </a:r>
            <a:endParaRPr sz="28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6467" y="2025165"/>
            <a:ext cx="4914741" cy="5270985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86" name="Google Shape;186;p9"/>
          <p:cNvSpPr txBox="1">
            <a:spLocks noGrp="1"/>
          </p:cNvSpPr>
          <p:nvPr>
            <p:ph type="title"/>
          </p:nvPr>
        </p:nvSpPr>
        <p:spPr>
          <a:xfrm>
            <a:off x="8230499" y="7651510"/>
            <a:ext cx="5595025" cy="126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Học sinh : </a:t>
            </a:r>
            <a: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NGUYỄN THỊ THU</a:t>
            </a:r>
            <a:b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Lớp: 12A7 - Giải KK môn Địa Lí</a:t>
            </a:r>
            <a:b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tại kỳ thi chọn HSG cấp tỉnh</a:t>
            </a:r>
            <a:endParaRPr sz="2800">
              <a:solidFill>
                <a:srgbClr val="FFFF00"/>
              </a:solidFill>
            </a:endParaRPr>
          </a:p>
        </p:txBody>
      </p:sp>
      <p:pic>
        <p:nvPicPr>
          <p:cNvPr id="187" name="Google Shape;187;p9" descr="A person holding a book&#10;&#10;Description automatically generated with low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380061" y="2025165"/>
            <a:ext cx="5221639" cy="5270985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88" name="Google Shape;18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529" y="405548"/>
            <a:ext cx="1413407" cy="1377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895</Words>
  <Application>Microsoft Office PowerPoint</Application>
  <PresentationFormat>Custom</PresentationFormat>
  <Paragraphs>68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Học sinh : CHU THỊ THU HƯƠNG Lớp: 10A1 Giải Ba cuộc thi KHKT  Giấy khen của Giám đốc  Sở GD-ĐT Hưng Yên</vt:lpstr>
      <vt:lpstr>Học sinh : NGUYỄN THỊ HƯƠNG LY Lớp: 11A1</vt:lpstr>
      <vt:lpstr>Học sinh : VŨ NGỌC ÁNH Lớp: 11A1</vt:lpstr>
      <vt:lpstr>Học sinh : TRẦN THỊ THU TRANG Lớp: 11A1</vt:lpstr>
      <vt:lpstr>Học sinh : ĐOÀN THỊ MINH DIỆP Lớp: 11A1</vt:lpstr>
      <vt:lpstr>Học sinh: VƯƠNG NGỌC MINH Lớp: 12A1 - Giải Nhất môn Hóa học  tại kì thi chọn HSG cấp tỉnh </vt:lpstr>
      <vt:lpstr>Học sinh : NGUYỄN NGỌC ÁNH Lớp: 12A6 – Giải Nhì môn Lịch sử tại kỳ thi chọn HSG cấp tỉnh</vt:lpstr>
      <vt:lpstr>Học sinh : BÙI TRUNG DŨNG Lớp: 12A7 – Giải Nhì môn Địa Lí tại kỳ thi chọn HSG cấp tỉnh</vt:lpstr>
      <vt:lpstr>Học sinh : NGUYỄN THỊ THU Lớp: 12A7 - Giải KK môn Địa Lí tại kỳ thi chọn HSG cấp tỉnh</vt:lpstr>
      <vt:lpstr>PowerPoint Presentation</vt:lpstr>
      <vt:lpstr>Học sinh : VƯƠNG THỊ HIỀN Lớp: 12A8 – Giải KK môn Địa Lí tại kỳ thi chọn HSG cấp tỉnh</vt:lpstr>
      <vt:lpstr>Học sinh : VŨ THẢO HIỀN Lớp: 12A1</vt:lpstr>
      <vt:lpstr>Học sinh: NGUYỄN ĐỨC ANH Lớp: 12A1</vt:lpstr>
      <vt:lpstr>Học sinh : PHẠM THỊ PHƯƠNG ANH Lớp: 12A2</vt:lpstr>
      <vt:lpstr>Học sinh : TRẦN VĂN ĐÔNG Lớp: 12A4</vt:lpstr>
      <vt:lpstr>Học sinh : TRẦN ĐÌNH VŨ Lớp: 12A4</vt:lpstr>
      <vt:lpstr>Học sinh : ĐÀO THÀNH ĐẠT Lớp: 12A2 – HCĐ Nhảy cao nam tại Hội khỏe Phù đổng tỉnh Hưng Yên lần thứ 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Học sinh : CHU THỊ THU HƯƠNG Lớp: 10A1 Giải Ba cuộc thi KHKT  Giấy khen của Giám đốc  Sở GD-ĐT Hưng Yên</dc:title>
  <dc:creator>Arnaldo de Moura Barbosa Filho</dc:creator>
  <cp:lastModifiedBy>Arnaldo de Moura Barbosa Filho</cp:lastModifiedBy>
  <cp:revision>5</cp:revision>
  <dcterms:created xsi:type="dcterms:W3CDTF">2021-04-16T16:15:47Z</dcterms:created>
  <dcterms:modified xsi:type="dcterms:W3CDTF">2021-06-01T23:12:58Z</dcterms:modified>
</cp:coreProperties>
</file>